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24"/>
  </p:notesMasterIdLst>
  <p:sldIdLst>
    <p:sldId id="260" r:id="rId5"/>
    <p:sldId id="563" r:id="rId6"/>
    <p:sldId id="564" r:id="rId7"/>
    <p:sldId id="668" r:id="rId8"/>
    <p:sldId id="669" r:id="rId9"/>
    <p:sldId id="670" r:id="rId10"/>
    <p:sldId id="671" r:id="rId11"/>
    <p:sldId id="672" r:id="rId12"/>
    <p:sldId id="673" r:id="rId13"/>
    <p:sldId id="674" r:id="rId14"/>
    <p:sldId id="675" r:id="rId15"/>
    <p:sldId id="676" r:id="rId16"/>
    <p:sldId id="677" r:id="rId17"/>
    <p:sldId id="678" r:id="rId18"/>
    <p:sldId id="679" r:id="rId19"/>
    <p:sldId id="680" r:id="rId20"/>
    <p:sldId id="620" r:id="rId21"/>
    <p:sldId id="649" r:id="rId22"/>
    <p:sldId id="624"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Montserrat" panose="00000500000000000000" pitchFamily="2" charset="0"/>
      <p:regular r:id="rId31"/>
      <p:bold r:id="rId32"/>
      <p:italic r:id="rId33"/>
      <p:boldItalic r:id="rId34"/>
    </p:embeddedFont>
    <p:embeddedFont>
      <p:font typeface="Source Sans Pro" panose="020B0503030403020204" pitchFamily="34" charset="0"/>
      <p:regular r:id="rId35"/>
      <p:bold r:id="rId36"/>
      <p:italic r:id="rId37"/>
      <p:boldItalic r:id="rId38"/>
    </p:embeddedFont>
    <p:embeddedFont>
      <p:font typeface="Stag Book" panose="02000503060000020004" charset="0"/>
      <p:regular r:id="rId39"/>
      <p:italic r:id="rId40"/>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85" userDrawn="1">
          <p15:clr>
            <a:srgbClr val="A4A3A4"/>
          </p15:clr>
        </p15:guide>
        <p15:guide id="2" orient="horz" pos="20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ED"/>
    <a:srgbClr val="16A085"/>
    <a:srgbClr val="47CFFF"/>
    <a:srgbClr val="E91A30"/>
    <a:srgbClr val="E5353F"/>
    <a:srgbClr val="E54809"/>
    <a:srgbClr val="EA1A2F"/>
    <a:srgbClr val="E8182F"/>
    <a:srgbClr val="FFCA24"/>
    <a:srgbClr val="E38A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659DEA-7B89-4BA0-A36F-FB93F28B39ED}" v="69" dt="2021-07-30T22:30:44.879"/>
    <p1510:client id="{B1671CD4-2AE6-4843-980B-90B23FDD0528}" v="2" dt="2021-08-24T14:30:29.147"/>
    <p1510:client id="{C18A2E0A-10DF-4B2D-8C4A-2BE29445969F}" v="58" dt="2021-07-30T02:05:38.570"/>
    <p1510:client id="{F8E52220-67E0-4A3D-B0AC-B58A34E82092}" v="198" dt="2021-07-30T20:21:44.16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8" autoAdjust="0"/>
    <p:restoredTop sz="94353" autoAdjust="0"/>
  </p:normalViewPr>
  <p:slideViewPr>
    <p:cSldViewPr snapToGrid="0">
      <p:cViewPr varScale="1">
        <p:scale>
          <a:sx n="86" d="100"/>
          <a:sy n="86" d="100"/>
        </p:scale>
        <p:origin x="686" y="58"/>
      </p:cViewPr>
      <p:guideLst>
        <p:guide pos="3885"/>
        <p:guide orient="horz" pos="2092"/>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CENTE - MANUEL ALBERTO  GUEVARA  NAJARRO" userId="dc0839a7-ef25-445d-88fe-29223dfab4a5" providerId="ADAL" clId="{4325D3B0-6495-4E2D-BE2F-5BF10418BAB5}"/>
    <pc:docChg chg="custSel modSld">
      <pc:chgData name="DOCENTE - MANUEL ALBERTO  GUEVARA  NAJARRO" userId="dc0839a7-ef25-445d-88fe-29223dfab4a5" providerId="ADAL" clId="{4325D3B0-6495-4E2D-BE2F-5BF10418BAB5}" dt="2021-07-23T22:46:02.573" v="31" actId="20577"/>
      <pc:docMkLst>
        <pc:docMk/>
      </pc:docMkLst>
      <pc:sldChg chg="modSp mod">
        <pc:chgData name="DOCENTE - MANUEL ALBERTO  GUEVARA  NAJARRO" userId="dc0839a7-ef25-445d-88fe-29223dfab4a5" providerId="ADAL" clId="{4325D3B0-6495-4E2D-BE2F-5BF10418BAB5}" dt="2021-07-23T22:46:02.573" v="31" actId="20577"/>
        <pc:sldMkLst>
          <pc:docMk/>
          <pc:sldMk cId="1885386360" sldId="649"/>
        </pc:sldMkLst>
        <pc:spChg chg="mod">
          <ac:chgData name="DOCENTE - MANUEL ALBERTO  GUEVARA  NAJARRO" userId="dc0839a7-ef25-445d-88fe-29223dfab4a5" providerId="ADAL" clId="{4325D3B0-6495-4E2D-BE2F-5BF10418BAB5}" dt="2021-07-23T22:46:02.573" v="31" actId="20577"/>
          <ac:spMkLst>
            <pc:docMk/>
            <pc:sldMk cId="1885386360" sldId="649"/>
            <ac:spMk id="7" creationId="{1324D68F-ACA4-42AD-B878-BD975A546207}"/>
          </ac:spMkLst>
        </pc:spChg>
      </pc:sldChg>
    </pc:docChg>
  </pc:docChgLst>
  <pc:docChgLst>
    <pc:chgData name="MANUEL ALBERTO GUEVARA  NAJARRO" userId="dc0839a7-ef25-445d-88fe-29223dfab4a5" providerId="ADAL" clId="{AAA2C151-2292-4488-865B-5027AEB9D1EE}"/>
    <pc:docChg chg="undo redo custSel addSld delSld modSld sldOrd">
      <pc:chgData name="MANUEL ALBERTO GUEVARA  NAJARRO" userId="dc0839a7-ef25-445d-88fe-29223dfab4a5" providerId="ADAL" clId="{AAA2C151-2292-4488-865B-5027AEB9D1EE}" dt="2021-07-07T23:28:19.765" v="1331"/>
      <pc:docMkLst>
        <pc:docMk/>
      </pc:docMkLst>
      <pc:sldChg chg="modSp mod">
        <pc:chgData name="MANUEL ALBERTO GUEVARA  NAJARRO" userId="dc0839a7-ef25-445d-88fe-29223dfab4a5" providerId="ADAL" clId="{AAA2C151-2292-4488-865B-5027AEB9D1EE}" dt="2021-07-07T20:06:26.489" v="102" actId="20577"/>
        <pc:sldMkLst>
          <pc:docMk/>
          <pc:sldMk cId="4227363741" sldId="260"/>
        </pc:sldMkLst>
        <pc:spChg chg="mod">
          <ac:chgData name="MANUEL ALBERTO GUEVARA  NAJARRO" userId="dc0839a7-ef25-445d-88fe-29223dfab4a5" providerId="ADAL" clId="{AAA2C151-2292-4488-865B-5027AEB9D1EE}" dt="2021-07-07T20:06:26.489" v="102" actId="20577"/>
          <ac:spMkLst>
            <pc:docMk/>
            <pc:sldMk cId="4227363741" sldId="260"/>
            <ac:spMk id="2" creationId="{51FB5928-6A9D-4A40-A59B-3E296900738E}"/>
          </ac:spMkLst>
        </pc:spChg>
      </pc:sldChg>
      <pc:sldChg chg="modSp mod">
        <pc:chgData name="MANUEL ALBERTO GUEVARA  NAJARRO" userId="dc0839a7-ef25-445d-88fe-29223dfab4a5" providerId="ADAL" clId="{AAA2C151-2292-4488-865B-5027AEB9D1EE}" dt="2021-07-07T22:45:37.826" v="885" actId="6549"/>
        <pc:sldMkLst>
          <pc:docMk/>
          <pc:sldMk cId="1026487" sldId="564"/>
        </pc:sldMkLst>
        <pc:spChg chg="mod">
          <ac:chgData name="MANUEL ALBERTO GUEVARA  NAJARRO" userId="dc0839a7-ef25-445d-88fe-29223dfab4a5" providerId="ADAL" clId="{AAA2C151-2292-4488-865B-5027AEB9D1EE}" dt="2021-07-07T20:06:33.939" v="113" actId="20577"/>
          <ac:spMkLst>
            <pc:docMk/>
            <pc:sldMk cId="1026487" sldId="564"/>
            <ac:spMk id="2" creationId="{69470D82-C3C2-4243-B13D-0D81D2A1113E}"/>
          </ac:spMkLst>
        </pc:spChg>
        <pc:spChg chg="mod">
          <ac:chgData name="MANUEL ALBERTO GUEVARA  NAJARRO" userId="dc0839a7-ef25-445d-88fe-29223dfab4a5" providerId="ADAL" clId="{AAA2C151-2292-4488-865B-5027AEB9D1EE}" dt="2021-07-07T22:45:37.826" v="885" actId="6549"/>
          <ac:spMkLst>
            <pc:docMk/>
            <pc:sldMk cId="1026487" sldId="564"/>
            <ac:spMk id="5" creationId="{079F80E9-C8D2-8B42-B481-B910D99A780C}"/>
          </ac:spMkLst>
        </pc:spChg>
      </pc:sldChg>
      <pc:sldChg chg="addSp delSp modSp mod">
        <pc:chgData name="MANUEL ALBERTO GUEVARA  NAJARRO" userId="dc0839a7-ef25-445d-88fe-29223dfab4a5" providerId="ADAL" clId="{AAA2C151-2292-4488-865B-5027AEB9D1EE}" dt="2021-07-07T17:55:35.825" v="65" actId="478"/>
        <pc:sldMkLst>
          <pc:docMk/>
          <pc:sldMk cId="1889000168" sldId="632"/>
        </pc:sldMkLst>
        <pc:spChg chg="add mod">
          <ac:chgData name="MANUEL ALBERTO GUEVARA  NAJARRO" userId="dc0839a7-ef25-445d-88fe-29223dfab4a5" providerId="ADAL" clId="{AAA2C151-2292-4488-865B-5027AEB9D1EE}" dt="2021-07-07T17:26:47.033" v="49"/>
          <ac:spMkLst>
            <pc:docMk/>
            <pc:sldMk cId="1889000168" sldId="632"/>
            <ac:spMk id="2" creationId="{CAEAB8AD-E6F1-4D23-BAEE-D57465CFE423}"/>
          </ac:spMkLst>
        </pc:spChg>
        <pc:spChg chg="mod">
          <ac:chgData name="MANUEL ALBERTO GUEVARA  NAJARRO" userId="dc0839a7-ef25-445d-88fe-29223dfab4a5" providerId="ADAL" clId="{AAA2C151-2292-4488-865B-5027AEB9D1EE}" dt="2021-07-07T17:25:28.425" v="31" actId="20577"/>
          <ac:spMkLst>
            <pc:docMk/>
            <pc:sldMk cId="1889000168" sldId="632"/>
            <ac:spMk id="5" creationId="{5ECE236A-6C3C-46E8-A81F-7846D7B4570C}"/>
          </ac:spMkLst>
        </pc:spChg>
        <pc:spChg chg="mod">
          <ac:chgData name="MANUEL ALBERTO GUEVARA  NAJARRO" userId="dc0839a7-ef25-445d-88fe-29223dfab4a5" providerId="ADAL" clId="{AAA2C151-2292-4488-865B-5027AEB9D1EE}" dt="2021-07-07T17:55:17.670" v="64" actId="6549"/>
          <ac:spMkLst>
            <pc:docMk/>
            <pc:sldMk cId="1889000168" sldId="632"/>
            <ac:spMk id="6" creationId="{62B8E1A4-E755-4E07-B436-48B0481D7B00}"/>
          </ac:spMkLst>
        </pc:spChg>
        <pc:spChg chg="del">
          <ac:chgData name="MANUEL ALBERTO GUEVARA  NAJARRO" userId="dc0839a7-ef25-445d-88fe-29223dfab4a5" providerId="ADAL" clId="{AAA2C151-2292-4488-865B-5027AEB9D1EE}" dt="2021-07-07T17:55:35.825" v="65" actId="478"/>
          <ac:spMkLst>
            <pc:docMk/>
            <pc:sldMk cId="1889000168" sldId="632"/>
            <ac:spMk id="7" creationId="{19EC8054-4DA1-4A90-A0D4-43A469AE278D}"/>
          </ac:spMkLst>
        </pc:spChg>
        <pc:spChg chg="add mod">
          <ac:chgData name="MANUEL ALBERTO GUEVARA  NAJARRO" userId="dc0839a7-ef25-445d-88fe-29223dfab4a5" providerId="ADAL" clId="{AAA2C151-2292-4488-865B-5027AEB9D1EE}" dt="2021-07-07T17:26:47.033" v="49"/>
          <ac:spMkLst>
            <pc:docMk/>
            <pc:sldMk cId="1889000168" sldId="632"/>
            <ac:spMk id="9" creationId="{7DF60872-10C3-4711-AE9B-22E496B33208}"/>
          </ac:spMkLst>
        </pc:spChg>
        <pc:spChg chg="add mod">
          <ac:chgData name="MANUEL ALBERTO GUEVARA  NAJARRO" userId="dc0839a7-ef25-445d-88fe-29223dfab4a5" providerId="ADAL" clId="{AAA2C151-2292-4488-865B-5027AEB9D1EE}" dt="2021-07-07T17:27:11.540" v="59" actId="207"/>
          <ac:spMkLst>
            <pc:docMk/>
            <pc:sldMk cId="1889000168" sldId="632"/>
            <ac:spMk id="10" creationId="{434E56E8-4F93-4831-B00A-D221AD197809}"/>
          </ac:spMkLst>
        </pc:spChg>
        <pc:spChg chg="add del mod">
          <ac:chgData name="MANUEL ALBERTO GUEVARA  NAJARRO" userId="dc0839a7-ef25-445d-88fe-29223dfab4a5" providerId="ADAL" clId="{AAA2C151-2292-4488-865B-5027AEB9D1EE}" dt="2021-07-07T17:25:33.294" v="33" actId="478"/>
          <ac:spMkLst>
            <pc:docMk/>
            <pc:sldMk cId="1889000168" sldId="632"/>
            <ac:spMk id="12" creationId="{B4038263-DD31-4B7D-B13A-A0D38F96193C}"/>
          </ac:spMkLst>
        </pc:spChg>
        <pc:picChg chg="add mod">
          <ac:chgData name="MANUEL ALBERTO GUEVARA  NAJARRO" userId="dc0839a7-ef25-445d-88fe-29223dfab4a5" providerId="ADAL" clId="{AAA2C151-2292-4488-865B-5027AEB9D1EE}" dt="2021-07-07T17:27:04.226" v="57" actId="207"/>
          <ac:picMkLst>
            <pc:docMk/>
            <pc:sldMk cId="1889000168" sldId="632"/>
            <ac:picMk id="4" creationId="{B12BDDEC-0F55-438F-99F7-DBA917A0AF75}"/>
          </ac:picMkLst>
        </pc:picChg>
        <pc:picChg chg="del mod">
          <ac:chgData name="MANUEL ALBERTO GUEVARA  NAJARRO" userId="dc0839a7-ef25-445d-88fe-29223dfab4a5" providerId="ADAL" clId="{AAA2C151-2292-4488-865B-5027AEB9D1EE}" dt="2021-07-07T17:25:31.359" v="32" actId="478"/>
          <ac:picMkLst>
            <pc:docMk/>
            <pc:sldMk cId="1889000168" sldId="632"/>
            <ac:picMk id="1026" creationId="{CCE1C476-2026-448A-A562-FAAF8111C6D4}"/>
          </ac:picMkLst>
        </pc:picChg>
      </pc:sldChg>
      <pc:sldChg chg="modSp mod">
        <pc:chgData name="MANUEL ALBERTO GUEVARA  NAJARRO" userId="dc0839a7-ef25-445d-88fe-29223dfab4a5" providerId="ADAL" clId="{AAA2C151-2292-4488-865B-5027AEB9D1EE}" dt="2021-07-07T22:30:44.789" v="825" actId="27636"/>
        <pc:sldMkLst>
          <pc:docMk/>
          <pc:sldMk cId="1885386360" sldId="649"/>
        </pc:sldMkLst>
        <pc:spChg chg="mod">
          <ac:chgData name="MANUEL ALBERTO GUEVARA  NAJARRO" userId="dc0839a7-ef25-445d-88fe-29223dfab4a5" providerId="ADAL" clId="{AAA2C151-2292-4488-865B-5027AEB9D1EE}" dt="2021-07-07T22:30:44.789" v="825" actId="27636"/>
          <ac:spMkLst>
            <pc:docMk/>
            <pc:sldMk cId="1885386360" sldId="649"/>
            <ac:spMk id="7" creationId="{1324D68F-ACA4-42AD-B878-BD975A546207}"/>
          </ac:spMkLst>
        </pc:spChg>
      </pc:sldChg>
      <pc:sldChg chg="addSp">
        <pc:chgData name="MANUEL ALBERTO GUEVARA  NAJARRO" userId="dc0839a7-ef25-445d-88fe-29223dfab4a5" providerId="ADAL" clId="{AAA2C151-2292-4488-865B-5027AEB9D1EE}" dt="2021-07-07T20:09:36.668" v="184"/>
        <pc:sldMkLst>
          <pc:docMk/>
          <pc:sldMk cId="1721596433" sldId="650"/>
        </pc:sldMkLst>
        <pc:picChg chg="add">
          <ac:chgData name="MANUEL ALBERTO GUEVARA  NAJARRO" userId="dc0839a7-ef25-445d-88fe-29223dfab4a5" providerId="ADAL" clId="{AAA2C151-2292-4488-865B-5027AEB9D1EE}" dt="2021-07-07T20:09:36.668" v="184"/>
          <ac:picMkLst>
            <pc:docMk/>
            <pc:sldMk cId="1721596433" sldId="650"/>
            <ac:picMk id="1026" creationId="{1E90BE90-AE01-46EE-917C-AEBA16491BC2}"/>
          </ac:picMkLst>
        </pc:picChg>
      </pc:sldChg>
      <pc:sldChg chg="addSp delSp modSp new add del mod">
        <pc:chgData name="MANUEL ALBERTO GUEVARA  NAJARRO" userId="dc0839a7-ef25-445d-88fe-29223dfab4a5" providerId="ADAL" clId="{AAA2C151-2292-4488-865B-5027AEB9D1EE}" dt="2021-07-07T22:43:07.412" v="884" actId="2711"/>
        <pc:sldMkLst>
          <pc:docMk/>
          <pc:sldMk cId="2831836023" sldId="650"/>
        </pc:sldMkLst>
        <pc:spChg chg="mod">
          <ac:chgData name="MANUEL ALBERTO GUEVARA  NAJARRO" userId="dc0839a7-ef25-445d-88fe-29223dfab4a5" providerId="ADAL" clId="{AAA2C151-2292-4488-865B-5027AEB9D1EE}" dt="2021-07-07T20:07:10.797" v="122" actId="27636"/>
          <ac:spMkLst>
            <pc:docMk/>
            <pc:sldMk cId="2831836023" sldId="650"/>
            <ac:spMk id="2" creationId="{A513C804-6001-4C7A-A4F6-858606C13E1B}"/>
          </ac:spMkLst>
        </pc:spChg>
        <pc:spChg chg="mod">
          <ac:chgData name="MANUEL ALBERTO GUEVARA  NAJARRO" userId="dc0839a7-ef25-445d-88fe-29223dfab4a5" providerId="ADAL" clId="{AAA2C151-2292-4488-865B-5027AEB9D1EE}" dt="2021-07-07T20:22:48.189" v="200" actId="123"/>
          <ac:spMkLst>
            <pc:docMk/>
            <pc:sldMk cId="2831836023" sldId="650"/>
            <ac:spMk id="3" creationId="{2E135C1E-EAD9-428A-8A2E-033A4004E55A}"/>
          </ac:spMkLst>
        </pc:spChg>
        <pc:spChg chg="del">
          <ac:chgData name="MANUEL ALBERTO GUEVARA  NAJARRO" userId="dc0839a7-ef25-445d-88fe-29223dfab4a5" providerId="ADAL" clId="{AAA2C151-2292-4488-865B-5027AEB9D1EE}" dt="2021-07-07T20:09:44.516" v="187" actId="22"/>
          <ac:spMkLst>
            <pc:docMk/>
            <pc:sldMk cId="2831836023" sldId="650"/>
            <ac:spMk id="4" creationId="{22E56B40-E8E7-408B-98C5-1ADA2E8D3C76}"/>
          </ac:spMkLst>
        </pc:spChg>
        <pc:spChg chg="mod">
          <ac:chgData name="MANUEL ALBERTO GUEVARA  NAJARRO" userId="dc0839a7-ef25-445d-88fe-29223dfab4a5" providerId="ADAL" clId="{AAA2C151-2292-4488-865B-5027AEB9D1EE}" dt="2021-07-07T20:07:22.601" v="182" actId="20577"/>
          <ac:spMkLst>
            <pc:docMk/>
            <pc:sldMk cId="2831836023" sldId="650"/>
            <ac:spMk id="5" creationId="{03CB7B02-C9EB-4AAD-ADBA-C3E9E848A0B1}"/>
          </ac:spMkLst>
        </pc:spChg>
        <pc:spChg chg="add mod">
          <ac:chgData name="MANUEL ALBERTO GUEVARA  NAJARRO" userId="dc0839a7-ef25-445d-88fe-29223dfab4a5" providerId="ADAL" clId="{AAA2C151-2292-4488-865B-5027AEB9D1EE}" dt="2021-07-07T22:43:07.412" v="884" actId="2711"/>
          <ac:spMkLst>
            <pc:docMk/>
            <pc:sldMk cId="2831836023" sldId="650"/>
            <ac:spMk id="9" creationId="{E10DF909-448A-4480-9414-90540392906D}"/>
          </ac:spMkLst>
        </pc:spChg>
        <pc:picChg chg="add mod ord modCrop">
          <ac:chgData name="MANUEL ALBERTO GUEVARA  NAJARRO" userId="dc0839a7-ef25-445d-88fe-29223dfab4a5" providerId="ADAL" clId="{AAA2C151-2292-4488-865B-5027AEB9D1EE}" dt="2021-07-07T20:09:45.624" v="188" actId="27614"/>
          <ac:picMkLst>
            <pc:docMk/>
            <pc:sldMk cId="2831836023" sldId="650"/>
            <ac:picMk id="7" creationId="{3C807383-3CC5-4D63-8375-0E3D1A1C3848}"/>
          </ac:picMkLst>
        </pc:picChg>
      </pc:sldChg>
      <pc:sldChg chg="modSp add del mod ord">
        <pc:chgData name="MANUEL ALBERTO GUEVARA  NAJARRO" userId="dc0839a7-ef25-445d-88fe-29223dfab4a5" providerId="ADAL" clId="{AAA2C151-2292-4488-865B-5027AEB9D1EE}" dt="2021-07-07T22:45:40.798" v="886" actId="47"/>
        <pc:sldMkLst>
          <pc:docMk/>
          <pc:sldMk cId="3919555358" sldId="651"/>
        </pc:sldMkLst>
        <pc:spChg chg="mod">
          <ac:chgData name="MANUEL ALBERTO GUEVARA  NAJARRO" userId="dc0839a7-ef25-445d-88fe-29223dfab4a5" providerId="ADAL" clId="{AAA2C151-2292-4488-865B-5027AEB9D1EE}" dt="2021-07-07T22:42:38.386" v="880" actId="20577"/>
          <ac:spMkLst>
            <pc:docMk/>
            <pc:sldMk cId="3919555358" sldId="651"/>
            <ac:spMk id="2" creationId="{A513C804-6001-4C7A-A4F6-858606C13E1B}"/>
          </ac:spMkLst>
        </pc:spChg>
        <pc:spChg chg="mod">
          <ac:chgData name="MANUEL ALBERTO GUEVARA  NAJARRO" userId="dc0839a7-ef25-445d-88fe-29223dfab4a5" providerId="ADAL" clId="{AAA2C151-2292-4488-865B-5027AEB9D1EE}" dt="2021-07-07T22:42:52.551" v="881" actId="2711"/>
          <ac:spMkLst>
            <pc:docMk/>
            <pc:sldMk cId="3919555358" sldId="651"/>
            <ac:spMk id="3" creationId="{2E135C1E-EAD9-428A-8A2E-033A4004E55A}"/>
          </ac:spMkLst>
        </pc:spChg>
        <pc:spChg chg="mod">
          <ac:chgData name="MANUEL ALBERTO GUEVARA  NAJARRO" userId="dc0839a7-ef25-445d-88fe-29223dfab4a5" providerId="ADAL" clId="{AAA2C151-2292-4488-865B-5027AEB9D1EE}" dt="2021-07-07T22:42:52.551" v="881" actId="2711"/>
          <ac:spMkLst>
            <pc:docMk/>
            <pc:sldMk cId="3919555358" sldId="651"/>
            <ac:spMk id="9" creationId="{E10DF909-448A-4480-9414-90540392906D}"/>
          </ac:spMkLst>
        </pc:spChg>
      </pc:sldChg>
      <pc:sldChg chg="addSp delSp modSp">
        <pc:chgData name="MANUEL ALBERTO GUEVARA  NAJARRO" userId="dc0839a7-ef25-445d-88fe-29223dfab4a5" providerId="ADAL" clId="{AAA2C151-2292-4488-865B-5027AEB9D1EE}" dt="2021-07-07T20:40:05.024" v="262"/>
        <pc:sldMkLst>
          <pc:docMk/>
          <pc:sldMk cId="58777888" sldId="652"/>
        </pc:sldMkLst>
        <pc:spChg chg="del">
          <ac:chgData name="MANUEL ALBERTO GUEVARA  NAJARRO" userId="dc0839a7-ef25-445d-88fe-29223dfab4a5" providerId="ADAL" clId="{AAA2C151-2292-4488-865B-5027AEB9D1EE}" dt="2021-07-07T20:40:05.024" v="262"/>
          <ac:spMkLst>
            <pc:docMk/>
            <pc:sldMk cId="58777888" sldId="652"/>
            <ac:spMk id="6" creationId="{5D4EBD2C-2319-46B4-93E7-EF6BD1380994}"/>
          </ac:spMkLst>
        </pc:spChg>
        <pc:picChg chg="add mod">
          <ac:chgData name="MANUEL ALBERTO GUEVARA  NAJARRO" userId="dc0839a7-ef25-445d-88fe-29223dfab4a5" providerId="ADAL" clId="{AAA2C151-2292-4488-865B-5027AEB9D1EE}" dt="2021-07-07T20:40:05.024" v="262"/>
          <ac:picMkLst>
            <pc:docMk/>
            <pc:sldMk cId="58777888" sldId="652"/>
            <ac:picMk id="2050" creationId="{79DD8B12-4C8E-416D-8C78-CB78BF213BB2}"/>
          </ac:picMkLst>
        </pc:picChg>
      </pc:sldChg>
      <pc:sldChg chg="addSp delSp modSp add del mod">
        <pc:chgData name="MANUEL ALBERTO GUEVARA  NAJARRO" userId="dc0839a7-ef25-445d-88fe-29223dfab4a5" providerId="ADAL" clId="{AAA2C151-2292-4488-865B-5027AEB9D1EE}" dt="2021-07-07T20:51:23.337" v="267" actId="2710"/>
        <pc:sldMkLst>
          <pc:docMk/>
          <pc:sldMk cId="2092610989" sldId="652"/>
        </pc:sldMkLst>
        <pc:spChg chg="mod">
          <ac:chgData name="MANUEL ALBERTO GUEVARA  NAJARRO" userId="dc0839a7-ef25-445d-88fe-29223dfab4a5" providerId="ADAL" clId="{AAA2C151-2292-4488-865B-5027AEB9D1EE}" dt="2021-07-07T20:33:56.865" v="253"/>
          <ac:spMkLst>
            <pc:docMk/>
            <pc:sldMk cId="2092610989" sldId="652"/>
            <ac:spMk id="2" creationId="{A513C804-6001-4C7A-A4F6-858606C13E1B}"/>
          </ac:spMkLst>
        </pc:spChg>
        <pc:spChg chg="mod">
          <ac:chgData name="MANUEL ALBERTO GUEVARA  NAJARRO" userId="dc0839a7-ef25-445d-88fe-29223dfab4a5" providerId="ADAL" clId="{AAA2C151-2292-4488-865B-5027AEB9D1EE}" dt="2021-07-07T20:51:23.337" v="267" actId="2710"/>
          <ac:spMkLst>
            <pc:docMk/>
            <pc:sldMk cId="2092610989" sldId="652"/>
            <ac:spMk id="3" creationId="{2E135C1E-EAD9-428A-8A2E-033A4004E55A}"/>
          </ac:spMkLst>
        </pc:spChg>
        <pc:spChg chg="add mod">
          <ac:chgData name="MANUEL ALBERTO GUEVARA  NAJARRO" userId="dc0839a7-ef25-445d-88fe-29223dfab4a5" providerId="ADAL" clId="{AAA2C151-2292-4488-865B-5027AEB9D1EE}" dt="2021-07-07T20:39:39.887" v="261" actId="478"/>
          <ac:spMkLst>
            <pc:docMk/>
            <pc:sldMk cId="2092610989" sldId="652"/>
            <ac:spMk id="6" creationId="{5D4EBD2C-2319-46B4-93E7-EF6BD1380994}"/>
          </ac:spMkLst>
        </pc:spChg>
        <pc:spChg chg="del">
          <ac:chgData name="MANUEL ALBERTO GUEVARA  NAJARRO" userId="dc0839a7-ef25-445d-88fe-29223dfab4a5" providerId="ADAL" clId="{AAA2C151-2292-4488-865B-5027AEB9D1EE}" dt="2021-07-07T20:38:32.992" v="254" actId="478"/>
          <ac:spMkLst>
            <pc:docMk/>
            <pc:sldMk cId="2092610989" sldId="652"/>
            <ac:spMk id="9" creationId="{E10DF909-448A-4480-9414-90540392906D}"/>
          </ac:spMkLst>
        </pc:spChg>
        <pc:picChg chg="del">
          <ac:chgData name="MANUEL ALBERTO GUEVARA  NAJARRO" userId="dc0839a7-ef25-445d-88fe-29223dfab4a5" providerId="ADAL" clId="{AAA2C151-2292-4488-865B-5027AEB9D1EE}" dt="2021-07-07T20:39:39.887" v="261" actId="478"/>
          <ac:picMkLst>
            <pc:docMk/>
            <pc:sldMk cId="2092610989" sldId="652"/>
            <ac:picMk id="7" creationId="{3C807383-3CC5-4D63-8375-0E3D1A1C3848}"/>
          </ac:picMkLst>
        </pc:picChg>
        <pc:picChg chg="mod">
          <ac:chgData name="MANUEL ALBERTO GUEVARA  NAJARRO" userId="dc0839a7-ef25-445d-88fe-29223dfab4a5" providerId="ADAL" clId="{AAA2C151-2292-4488-865B-5027AEB9D1EE}" dt="2021-07-07T20:40:06.610" v="265" actId="962"/>
          <ac:picMkLst>
            <pc:docMk/>
            <pc:sldMk cId="2092610989" sldId="652"/>
            <ac:picMk id="2050" creationId="{79DD8B12-4C8E-416D-8C78-CB78BF213BB2}"/>
          </ac:picMkLst>
        </pc:picChg>
      </pc:sldChg>
      <pc:sldChg chg="addSp">
        <pc:chgData name="MANUEL ALBERTO GUEVARA  NAJARRO" userId="dc0839a7-ef25-445d-88fe-29223dfab4a5" providerId="ADAL" clId="{AAA2C151-2292-4488-865B-5027AEB9D1EE}" dt="2021-07-07T22:34:41.486" v="829"/>
        <pc:sldMkLst>
          <pc:docMk/>
          <pc:sldMk cId="2997987883" sldId="653"/>
        </pc:sldMkLst>
        <pc:picChg chg="add">
          <ac:chgData name="MANUEL ALBERTO GUEVARA  NAJARRO" userId="dc0839a7-ef25-445d-88fe-29223dfab4a5" providerId="ADAL" clId="{AAA2C151-2292-4488-865B-5027AEB9D1EE}" dt="2021-07-07T22:34:41.486" v="829"/>
          <ac:picMkLst>
            <pc:docMk/>
            <pc:sldMk cId="2997987883" sldId="653"/>
            <ac:picMk id="3074" creationId="{4E20891F-AEAE-45D7-BD12-566533DA3FCB}"/>
          </ac:picMkLst>
        </pc:picChg>
      </pc:sldChg>
      <pc:sldChg chg="addSp delSp modSp add del mod">
        <pc:chgData name="MANUEL ALBERTO GUEVARA  NAJARRO" userId="dc0839a7-ef25-445d-88fe-29223dfab4a5" providerId="ADAL" clId="{AAA2C151-2292-4488-865B-5027AEB9D1EE}" dt="2021-07-07T22:35:00.540" v="840" actId="27636"/>
        <pc:sldMkLst>
          <pc:docMk/>
          <pc:sldMk cId="3206025912" sldId="653"/>
        </pc:sldMkLst>
        <pc:spChg chg="mod">
          <ac:chgData name="MANUEL ALBERTO GUEVARA  NAJARRO" userId="dc0839a7-ef25-445d-88fe-29223dfab4a5" providerId="ADAL" clId="{AAA2C151-2292-4488-865B-5027AEB9D1EE}" dt="2021-07-07T21:35:10.776" v="286" actId="6549"/>
          <ac:spMkLst>
            <pc:docMk/>
            <pc:sldMk cId="3206025912" sldId="653"/>
            <ac:spMk id="2" creationId="{A513C804-6001-4C7A-A4F6-858606C13E1B}"/>
          </ac:spMkLst>
        </pc:spChg>
        <pc:spChg chg="mod">
          <ac:chgData name="MANUEL ALBERTO GUEVARA  NAJARRO" userId="dc0839a7-ef25-445d-88fe-29223dfab4a5" providerId="ADAL" clId="{AAA2C151-2292-4488-865B-5027AEB9D1EE}" dt="2021-07-07T22:35:00.540" v="840" actId="27636"/>
          <ac:spMkLst>
            <pc:docMk/>
            <pc:sldMk cId="3206025912" sldId="653"/>
            <ac:spMk id="3" creationId="{2E135C1E-EAD9-428A-8A2E-033A4004E55A}"/>
          </ac:spMkLst>
        </pc:spChg>
        <pc:spChg chg="add del mod">
          <ac:chgData name="MANUEL ALBERTO GUEVARA  NAJARRO" userId="dc0839a7-ef25-445d-88fe-29223dfab4a5" providerId="ADAL" clId="{AAA2C151-2292-4488-865B-5027AEB9D1EE}" dt="2021-07-07T22:34:39.984" v="828" actId="478"/>
          <ac:spMkLst>
            <pc:docMk/>
            <pc:sldMk cId="3206025912" sldId="653"/>
            <ac:spMk id="6" creationId="{42CEF05C-92FA-47EC-9AA5-77132EFBE36E}"/>
          </ac:spMkLst>
        </pc:spChg>
        <pc:picChg chg="del mod">
          <ac:chgData name="MANUEL ALBERTO GUEVARA  NAJARRO" userId="dc0839a7-ef25-445d-88fe-29223dfab4a5" providerId="ADAL" clId="{AAA2C151-2292-4488-865B-5027AEB9D1EE}" dt="2021-07-07T22:34:38.907" v="827" actId="478"/>
          <ac:picMkLst>
            <pc:docMk/>
            <pc:sldMk cId="3206025912" sldId="653"/>
            <ac:picMk id="2050" creationId="{79DD8B12-4C8E-416D-8C78-CB78BF213BB2}"/>
          </ac:picMkLst>
        </pc:picChg>
        <pc:picChg chg="mod">
          <ac:chgData name="MANUEL ALBERTO GUEVARA  NAJARRO" userId="dc0839a7-ef25-445d-88fe-29223dfab4a5" providerId="ADAL" clId="{AAA2C151-2292-4488-865B-5027AEB9D1EE}" dt="2021-07-07T22:34:57.701" v="838" actId="1076"/>
          <ac:picMkLst>
            <pc:docMk/>
            <pc:sldMk cId="3206025912" sldId="653"/>
            <ac:picMk id="3074" creationId="{4E20891F-AEAE-45D7-BD12-566533DA3FCB}"/>
          </ac:picMkLst>
        </pc:picChg>
      </pc:sldChg>
      <pc:sldChg chg="addSp delSp modSp new mod">
        <pc:chgData name="MANUEL ALBERTO GUEVARA  NAJARRO" userId="dc0839a7-ef25-445d-88fe-29223dfab4a5" providerId="ADAL" clId="{AAA2C151-2292-4488-865B-5027AEB9D1EE}" dt="2021-07-07T22:23:10.475" v="729" actId="2711"/>
        <pc:sldMkLst>
          <pc:docMk/>
          <pc:sldMk cId="1888863910" sldId="654"/>
        </pc:sldMkLst>
        <pc:spChg chg="add del mod">
          <ac:chgData name="MANUEL ALBERTO GUEVARA  NAJARRO" userId="dc0839a7-ef25-445d-88fe-29223dfab4a5" providerId="ADAL" clId="{AAA2C151-2292-4488-865B-5027AEB9D1EE}" dt="2021-07-07T21:40:36.677" v="348" actId="478"/>
          <ac:spMkLst>
            <pc:docMk/>
            <pc:sldMk cId="1888863910" sldId="654"/>
            <ac:spMk id="2" creationId="{1BDA6900-A986-478E-86FB-8F9067976C7E}"/>
          </ac:spMkLst>
        </pc:spChg>
        <pc:spChg chg="add del">
          <ac:chgData name="MANUEL ALBERTO GUEVARA  NAJARRO" userId="dc0839a7-ef25-445d-88fe-29223dfab4a5" providerId="ADAL" clId="{AAA2C151-2292-4488-865B-5027AEB9D1EE}" dt="2021-07-07T21:40:38.864" v="349" actId="478"/>
          <ac:spMkLst>
            <pc:docMk/>
            <pc:sldMk cId="1888863910" sldId="654"/>
            <ac:spMk id="3" creationId="{FB2EC0CD-59D6-4C5F-8804-20248CAFD623}"/>
          </ac:spMkLst>
        </pc:spChg>
        <pc:spChg chg="add del">
          <ac:chgData name="MANUEL ALBERTO GUEVARA  NAJARRO" userId="dc0839a7-ef25-445d-88fe-29223dfab4a5" providerId="ADAL" clId="{AAA2C151-2292-4488-865B-5027AEB9D1EE}" dt="2021-07-07T21:40:38.864" v="349" actId="478"/>
          <ac:spMkLst>
            <pc:docMk/>
            <pc:sldMk cId="1888863910" sldId="654"/>
            <ac:spMk id="4" creationId="{5E4448FD-E9A5-4700-BB7F-CD30A8EFFCFC}"/>
          </ac:spMkLst>
        </pc:spChg>
        <pc:spChg chg="mod">
          <ac:chgData name="MANUEL ALBERTO GUEVARA  NAJARRO" userId="dc0839a7-ef25-445d-88fe-29223dfab4a5" providerId="ADAL" clId="{AAA2C151-2292-4488-865B-5027AEB9D1EE}" dt="2021-07-07T21:39:33.976" v="342" actId="20577"/>
          <ac:spMkLst>
            <pc:docMk/>
            <pc:sldMk cId="1888863910" sldId="654"/>
            <ac:spMk id="5" creationId="{59BFB930-F554-425D-9B24-A3D24371DB3E}"/>
          </ac:spMkLst>
        </pc:spChg>
        <pc:spChg chg="add del mod">
          <ac:chgData name="MANUEL ALBERTO GUEVARA  NAJARRO" userId="dc0839a7-ef25-445d-88fe-29223dfab4a5" providerId="ADAL" clId="{AAA2C151-2292-4488-865B-5027AEB9D1EE}" dt="2021-07-07T21:40:36.677" v="348" actId="478"/>
          <ac:spMkLst>
            <pc:docMk/>
            <pc:sldMk cId="1888863910" sldId="654"/>
            <ac:spMk id="7" creationId="{51E205B6-0A7D-414E-816E-FB0B635DD821}"/>
          </ac:spMkLst>
        </pc:spChg>
        <pc:spChg chg="mod">
          <ac:chgData name="MANUEL ALBERTO GUEVARA  NAJARRO" userId="dc0839a7-ef25-445d-88fe-29223dfab4a5" providerId="ADAL" clId="{AAA2C151-2292-4488-865B-5027AEB9D1EE}" dt="2021-07-07T22:20:48.298" v="566" actId="165"/>
          <ac:spMkLst>
            <pc:docMk/>
            <pc:sldMk cId="1888863910" sldId="654"/>
            <ac:spMk id="11" creationId="{AA1823F5-7857-49B1-B16E-554468E45D67}"/>
          </ac:spMkLst>
        </pc:spChg>
        <pc:spChg chg="mod">
          <ac:chgData name="MANUEL ALBERTO GUEVARA  NAJARRO" userId="dc0839a7-ef25-445d-88fe-29223dfab4a5" providerId="ADAL" clId="{AAA2C151-2292-4488-865B-5027AEB9D1EE}" dt="2021-07-07T22:20:48.298" v="566" actId="165"/>
          <ac:spMkLst>
            <pc:docMk/>
            <pc:sldMk cId="1888863910" sldId="654"/>
            <ac:spMk id="12" creationId="{F099BFBD-B0B1-4921-ACE4-BB5DB0492E1C}"/>
          </ac:spMkLst>
        </pc:spChg>
        <pc:spChg chg="mod">
          <ac:chgData name="MANUEL ALBERTO GUEVARA  NAJARRO" userId="dc0839a7-ef25-445d-88fe-29223dfab4a5" providerId="ADAL" clId="{AAA2C151-2292-4488-865B-5027AEB9D1EE}" dt="2021-07-07T22:20:48.298" v="566" actId="165"/>
          <ac:spMkLst>
            <pc:docMk/>
            <pc:sldMk cId="1888863910" sldId="654"/>
            <ac:spMk id="13" creationId="{F0696FDB-A0A7-420B-AC4B-9F07B2D7BCE2}"/>
          </ac:spMkLst>
        </pc:spChg>
        <pc:spChg chg="mod">
          <ac:chgData name="MANUEL ALBERTO GUEVARA  NAJARRO" userId="dc0839a7-ef25-445d-88fe-29223dfab4a5" providerId="ADAL" clId="{AAA2C151-2292-4488-865B-5027AEB9D1EE}" dt="2021-07-07T22:20:48.298" v="566" actId="165"/>
          <ac:spMkLst>
            <pc:docMk/>
            <pc:sldMk cId="1888863910" sldId="654"/>
            <ac:spMk id="14" creationId="{F182B165-6683-4D1F-94B5-E4D4F5B129FA}"/>
          </ac:spMkLst>
        </pc:spChg>
        <pc:spChg chg="mod">
          <ac:chgData name="MANUEL ALBERTO GUEVARA  NAJARRO" userId="dc0839a7-ef25-445d-88fe-29223dfab4a5" providerId="ADAL" clId="{AAA2C151-2292-4488-865B-5027AEB9D1EE}" dt="2021-07-07T22:20:48.298" v="566" actId="165"/>
          <ac:spMkLst>
            <pc:docMk/>
            <pc:sldMk cId="1888863910" sldId="654"/>
            <ac:spMk id="15" creationId="{5D5C952F-53EA-4938-A45A-9DF1F0C6779C}"/>
          </ac:spMkLst>
        </pc:spChg>
        <pc:spChg chg="mod">
          <ac:chgData name="MANUEL ALBERTO GUEVARA  NAJARRO" userId="dc0839a7-ef25-445d-88fe-29223dfab4a5" providerId="ADAL" clId="{AAA2C151-2292-4488-865B-5027AEB9D1EE}" dt="2021-07-07T22:20:48.298" v="566" actId="165"/>
          <ac:spMkLst>
            <pc:docMk/>
            <pc:sldMk cId="1888863910" sldId="654"/>
            <ac:spMk id="16" creationId="{A7030AF5-D1D7-41A0-9E98-1A5F286FE7BE}"/>
          </ac:spMkLst>
        </pc:spChg>
        <pc:spChg chg="mod">
          <ac:chgData name="MANUEL ALBERTO GUEVARA  NAJARRO" userId="dc0839a7-ef25-445d-88fe-29223dfab4a5" providerId="ADAL" clId="{AAA2C151-2292-4488-865B-5027AEB9D1EE}" dt="2021-07-07T22:20:48.298" v="566" actId="165"/>
          <ac:spMkLst>
            <pc:docMk/>
            <pc:sldMk cId="1888863910" sldId="654"/>
            <ac:spMk id="17" creationId="{937694B8-FE91-4D0F-A405-CABD1E7FA890}"/>
          </ac:spMkLst>
        </pc:spChg>
        <pc:spChg chg="mod">
          <ac:chgData name="MANUEL ALBERTO GUEVARA  NAJARRO" userId="dc0839a7-ef25-445d-88fe-29223dfab4a5" providerId="ADAL" clId="{AAA2C151-2292-4488-865B-5027AEB9D1EE}" dt="2021-07-07T22:20:48.298" v="566" actId="165"/>
          <ac:spMkLst>
            <pc:docMk/>
            <pc:sldMk cId="1888863910" sldId="654"/>
            <ac:spMk id="18" creationId="{38C9541D-FAED-46C9-8738-33FF6CCD6323}"/>
          </ac:spMkLst>
        </pc:spChg>
        <pc:spChg chg="mod">
          <ac:chgData name="MANUEL ALBERTO GUEVARA  NAJARRO" userId="dc0839a7-ef25-445d-88fe-29223dfab4a5" providerId="ADAL" clId="{AAA2C151-2292-4488-865B-5027AEB9D1EE}" dt="2021-07-07T22:20:48.298" v="566" actId="165"/>
          <ac:spMkLst>
            <pc:docMk/>
            <pc:sldMk cId="1888863910" sldId="654"/>
            <ac:spMk id="19" creationId="{F9E97DC8-D560-4805-ADD3-A2F4D99ABBA2}"/>
          </ac:spMkLst>
        </pc:spChg>
        <pc:spChg chg="mod">
          <ac:chgData name="MANUEL ALBERTO GUEVARA  NAJARRO" userId="dc0839a7-ef25-445d-88fe-29223dfab4a5" providerId="ADAL" clId="{AAA2C151-2292-4488-865B-5027AEB9D1EE}" dt="2021-07-07T22:22:37.807" v="725" actId="207"/>
          <ac:spMkLst>
            <pc:docMk/>
            <pc:sldMk cId="1888863910" sldId="654"/>
            <ac:spMk id="20" creationId="{DA319159-E783-4A3A-AA4B-FD71C85F869B}"/>
          </ac:spMkLst>
        </pc:spChg>
        <pc:spChg chg="mod">
          <ac:chgData name="MANUEL ALBERTO GUEVARA  NAJARRO" userId="dc0839a7-ef25-445d-88fe-29223dfab4a5" providerId="ADAL" clId="{AAA2C151-2292-4488-865B-5027AEB9D1EE}" dt="2021-07-07T22:22:37.807" v="725" actId="207"/>
          <ac:spMkLst>
            <pc:docMk/>
            <pc:sldMk cId="1888863910" sldId="654"/>
            <ac:spMk id="21" creationId="{0DC6C185-F452-4B85-8A19-33C8C034D4F9}"/>
          </ac:spMkLst>
        </pc:spChg>
        <pc:spChg chg="mod">
          <ac:chgData name="MANUEL ALBERTO GUEVARA  NAJARRO" userId="dc0839a7-ef25-445d-88fe-29223dfab4a5" providerId="ADAL" clId="{AAA2C151-2292-4488-865B-5027AEB9D1EE}" dt="2021-07-07T22:22:37.807" v="725" actId="207"/>
          <ac:spMkLst>
            <pc:docMk/>
            <pc:sldMk cId="1888863910" sldId="654"/>
            <ac:spMk id="22" creationId="{3B50B257-A52A-4640-952C-E1A656EF07B6}"/>
          </ac:spMkLst>
        </pc:spChg>
        <pc:spChg chg="mod">
          <ac:chgData name="MANUEL ALBERTO GUEVARA  NAJARRO" userId="dc0839a7-ef25-445d-88fe-29223dfab4a5" providerId="ADAL" clId="{AAA2C151-2292-4488-865B-5027AEB9D1EE}" dt="2021-07-07T22:22:37.807" v="725" actId="207"/>
          <ac:spMkLst>
            <pc:docMk/>
            <pc:sldMk cId="1888863910" sldId="654"/>
            <ac:spMk id="23" creationId="{F61684A5-6CFF-45C1-A76A-1A81575AF3F5}"/>
          </ac:spMkLst>
        </pc:spChg>
        <pc:spChg chg="mod">
          <ac:chgData name="MANUEL ALBERTO GUEVARA  NAJARRO" userId="dc0839a7-ef25-445d-88fe-29223dfab4a5" providerId="ADAL" clId="{AAA2C151-2292-4488-865B-5027AEB9D1EE}" dt="2021-07-07T22:22:37.807" v="725" actId="207"/>
          <ac:spMkLst>
            <pc:docMk/>
            <pc:sldMk cId="1888863910" sldId="654"/>
            <ac:spMk id="24" creationId="{918FB761-C919-4EFA-86CA-2C317D4E39E3}"/>
          </ac:spMkLst>
        </pc:spChg>
        <pc:spChg chg="mod">
          <ac:chgData name="MANUEL ALBERTO GUEVARA  NAJARRO" userId="dc0839a7-ef25-445d-88fe-29223dfab4a5" providerId="ADAL" clId="{AAA2C151-2292-4488-865B-5027AEB9D1EE}" dt="2021-07-07T22:22:37.807" v="725" actId="207"/>
          <ac:spMkLst>
            <pc:docMk/>
            <pc:sldMk cId="1888863910" sldId="654"/>
            <ac:spMk id="25" creationId="{1F8A6FE3-A95B-4F55-BB05-B0F95BBD285F}"/>
          </ac:spMkLst>
        </pc:spChg>
        <pc:spChg chg="mod">
          <ac:chgData name="MANUEL ALBERTO GUEVARA  NAJARRO" userId="dc0839a7-ef25-445d-88fe-29223dfab4a5" providerId="ADAL" clId="{AAA2C151-2292-4488-865B-5027AEB9D1EE}" dt="2021-07-07T22:22:37.807" v="725" actId="207"/>
          <ac:spMkLst>
            <pc:docMk/>
            <pc:sldMk cId="1888863910" sldId="654"/>
            <ac:spMk id="26" creationId="{1AD8A427-DDBF-4ECA-9CE6-4BA1C2C5971A}"/>
          </ac:spMkLst>
        </pc:spChg>
        <pc:spChg chg="mod">
          <ac:chgData name="MANUEL ALBERTO GUEVARA  NAJARRO" userId="dc0839a7-ef25-445d-88fe-29223dfab4a5" providerId="ADAL" clId="{AAA2C151-2292-4488-865B-5027AEB9D1EE}" dt="2021-07-07T22:22:37.807" v="725" actId="207"/>
          <ac:spMkLst>
            <pc:docMk/>
            <pc:sldMk cId="1888863910" sldId="654"/>
            <ac:spMk id="27" creationId="{BB3D5FE1-FB29-4006-BA08-38EB9E57FE3B}"/>
          </ac:spMkLst>
        </pc:spChg>
        <pc:spChg chg="mod">
          <ac:chgData name="MANUEL ALBERTO GUEVARA  NAJARRO" userId="dc0839a7-ef25-445d-88fe-29223dfab4a5" providerId="ADAL" clId="{AAA2C151-2292-4488-865B-5027AEB9D1EE}" dt="2021-07-07T22:22:37.807" v="725" actId="207"/>
          <ac:spMkLst>
            <pc:docMk/>
            <pc:sldMk cId="1888863910" sldId="654"/>
            <ac:spMk id="28" creationId="{C5F8B487-ACF4-486C-9305-19C2EB12CB83}"/>
          </ac:spMkLst>
        </pc:spChg>
        <pc:spChg chg="mod">
          <ac:chgData name="MANUEL ALBERTO GUEVARA  NAJARRO" userId="dc0839a7-ef25-445d-88fe-29223dfab4a5" providerId="ADAL" clId="{AAA2C151-2292-4488-865B-5027AEB9D1EE}" dt="2021-07-07T22:22:37.807" v="725" actId="207"/>
          <ac:spMkLst>
            <pc:docMk/>
            <pc:sldMk cId="1888863910" sldId="654"/>
            <ac:spMk id="29" creationId="{1DF7FF29-8B81-45DA-8A65-C008D4F86058}"/>
          </ac:spMkLst>
        </pc:spChg>
        <pc:spChg chg="mod">
          <ac:chgData name="MANUEL ALBERTO GUEVARA  NAJARRO" userId="dc0839a7-ef25-445d-88fe-29223dfab4a5" providerId="ADAL" clId="{AAA2C151-2292-4488-865B-5027AEB9D1EE}" dt="2021-07-07T22:22:37.807" v="725" actId="207"/>
          <ac:spMkLst>
            <pc:docMk/>
            <pc:sldMk cId="1888863910" sldId="654"/>
            <ac:spMk id="30" creationId="{573B1D5F-CDE1-497C-9618-A091D840BA72}"/>
          </ac:spMkLst>
        </pc:spChg>
        <pc:spChg chg="mod">
          <ac:chgData name="MANUEL ALBERTO GUEVARA  NAJARRO" userId="dc0839a7-ef25-445d-88fe-29223dfab4a5" providerId="ADAL" clId="{AAA2C151-2292-4488-865B-5027AEB9D1EE}" dt="2021-07-07T22:22:37.807" v="725" actId="207"/>
          <ac:spMkLst>
            <pc:docMk/>
            <pc:sldMk cId="1888863910" sldId="654"/>
            <ac:spMk id="31" creationId="{37473DA5-14F7-41A8-9F27-F8C8CAC24099}"/>
          </ac:spMkLst>
        </pc:spChg>
        <pc:spChg chg="mod">
          <ac:chgData name="MANUEL ALBERTO GUEVARA  NAJARRO" userId="dc0839a7-ef25-445d-88fe-29223dfab4a5" providerId="ADAL" clId="{AAA2C151-2292-4488-865B-5027AEB9D1EE}" dt="2021-07-07T22:22:37.807" v="725" actId="207"/>
          <ac:spMkLst>
            <pc:docMk/>
            <pc:sldMk cId="1888863910" sldId="654"/>
            <ac:spMk id="32" creationId="{E9242B15-FE8C-4DFE-82CF-E224CE85F001}"/>
          </ac:spMkLst>
        </pc:spChg>
        <pc:spChg chg="mod">
          <ac:chgData name="MANUEL ALBERTO GUEVARA  NAJARRO" userId="dc0839a7-ef25-445d-88fe-29223dfab4a5" providerId="ADAL" clId="{AAA2C151-2292-4488-865B-5027AEB9D1EE}" dt="2021-07-07T22:22:37.807" v="725" actId="207"/>
          <ac:spMkLst>
            <pc:docMk/>
            <pc:sldMk cId="1888863910" sldId="654"/>
            <ac:spMk id="33" creationId="{58EBC97B-404B-4492-9628-29F92331C222}"/>
          </ac:spMkLst>
        </pc:spChg>
        <pc:spChg chg="mod">
          <ac:chgData name="MANUEL ALBERTO GUEVARA  NAJARRO" userId="dc0839a7-ef25-445d-88fe-29223dfab4a5" providerId="ADAL" clId="{AAA2C151-2292-4488-865B-5027AEB9D1EE}" dt="2021-07-07T22:22:37.807" v="725" actId="207"/>
          <ac:spMkLst>
            <pc:docMk/>
            <pc:sldMk cId="1888863910" sldId="654"/>
            <ac:spMk id="34" creationId="{A3D904C9-DD92-4D3F-986D-A621D338E580}"/>
          </ac:spMkLst>
        </pc:spChg>
        <pc:spChg chg="mod">
          <ac:chgData name="MANUEL ALBERTO GUEVARA  NAJARRO" userId="dc0839a7-ef25-445d-88fe-29223dfab4a5" providerId="ADAL" clId="{AAA2C151-2292-4488-865B-5027AEB9D1EE}" dt="2021-07-07T22:22:37.807" v="725" actId="207"/>
          <ac:spMkLst>
            <pc:docMk/>
            <pc:sldMk cId="1888863910" sldId="654"/>
            <ac:spMk id="35" creationId="{5A8893E5-7862-4853-AF57-5629C1F1ABFD}"/>
          </ac:spMkLst>
        </pc:spChg>
        <pc:spChg chg="mod">
          <ac:chgData name="MANUEL ALBERTO GUEVARA  NAJARRO" userId="dc0839a7-ef25-445d-88fe-29223dfab4a5" providerId="ADAL" clId="{AAA2C151-2292-4488-865B-5027AEB9D1EE}" dt="2021-07-07T22:22:37.807" v="725" actId="207"/>
          <ac:spMkLst>
            <pc:docMk/>
            <pc:sldMk cId="1888863910" sldId="654"/>
            <ac:spMk id="36" creationId="{91A0407E-1FE1-47A9-A1C1-ACB212565705}"/>
          </ac:spMkLst>
        </pc:spChg>
        <pc:spChg chg="mod">
          <ac:chgData name="MANUEL ALBERTO GUEVARA  NAJARRO" userId="dc0839a7-ef25-445d-88fe-29223dfab4a5" providerId="ADAL" clId="{AAA2C151-2292-4488-865B-5027AEB9D1EE}" dt="2021-07-07T22:22:37.807" v="725" actId="207"/>
          <ac:spMkLst>
            <pc:docMk/>
            <pc:sldMk cId="1888863910" sldId="654"/>
            <ac:spMk id="37" creationId="{211202FF-CA99-4560-AC58-A3B074152D91}"/>
          </ac:spMkLst>
        </pc:spChg>
        <pc:spChg chg="mod">
          <ac:chgData name="MANUEL ALBERTO GUEVARA  NAJARRO" userId="dc0839a7-ef25-445d-88fe-29223dfab4a5" providerId="ADAL" clId="{AAA2C151-2292-4488-865B-5027AEB9D1EE}" dt="2021-07-07T22:22:37.807" v="725" actId="207"/>
          <ac:spMkLst>
            <pc:docMk/>
            <pc:sldMk cId="1888863910" sldId="654"/>
            <ac:spMk id="38" creationId="{64FA8C72-024C-42BB-9B22-52F413484B6C}"/>
          </ac:spMkLst>
        </pc:spChg>
        <pc:spChg chg="mod">
          <ac:chgData name="MANUEL ALBERTO GUEVARA  NAJARRO" userId="dc0839a7-ef25-445d-88fe-29223dfab4a5" providerId="ADAL" clId="{AAA2C151-2292-4488-865B-5027AEB9D1EE}" dt="2021-07-07T22:22:37.807" v="725" actId="207"/>
          <ac:spMkLst>
            <pc:docMk/>
            <pc:sldMk cId="1888863910" sldId="654"/>
            <ac:spMk id="39" creationId="{B9778D14-3054-43E7-8E81-C4364169EB32}"/>
          </ac:spMkLst>
        </pc:spChg>
        <pc:spChg chg="mod">
          <ac:chgData name="MANUEL ALBERTO GUEVARA  NAJARRO" userId="dc0839a7-ef25-445d-88fe-29223dfab4a5" providerId="ADAL" clId="{AAA2C151-2292-4488-865B-5027AEB9D1EE}" dt="2021-07-07T22:22:37.807" v="725" actId="207"/>
          <ac:spMkLst>
            <pc:docMk/>
            <pc:sldMk cId="1888863910" sldId="654"/>
            <ac:spMk id="40" creationId="{272DD140-EB1B-4597-AF2E-98AC52333AAA}"/>
          </ac:spMkLst>
        </pc:spChg>
        <pc:spChg chg="mod">
          <ac:chgData name="MANUEL ALBERTO GUEVARA  NAJARRO" userId="dc0839a7-ef25-445d-88fe-29223dfab4a5" providerId="ADAL" clId="{AAA2C151-2292-4488-865B-5027AEB9D1EE}" dt="2021-07-07T22:22:37.807" v="725" actId="207"/>
          <ac:spMkLst>
            <pc:docMk/>
            <pc:sldMk cId="1888863910" sldId="654"/>
            <ac:spMk id="41" creationId="{6FCAA0AF-D18C-42AA-B1C0-004591C41C1F}"/>
          </ac:spMkLst>
        </pc:spChg>
        <pc:spChg chg="mod">
          <ac:chgData name="MANUEL ALBERTO GUEVARA  NAJARRO" userId="dc0839a7-ef25-445d-88fe-29223dfab4a5" providerId="ADAL" clId="{AAA2C151-2292-4488-865B-5027AEB9D1EE}" dt="2021-07-07T22:22:37.807" v="725" actId="207"/>
          <ac:spMkLst>
            <pc:docMk/>
            <pc:sldMk cId="1888863910" sldId="654"/>
            <ac:spMk id="42" creationId="{78D8FA53-233D-430F-8704-A67063A45D6D}"/>
          </ac:spMkLst>
        </pc:spChg>
        <pc:spChg chg="mod">
          <ac:chgData name="MANUEL ALBERTO GUEVARA  NAJARRO" userId="dc0839a7-ef25-445d-88fe-29223dfab4a5" providerId="ADAL" clId="{AAA2C151-2292-4488-865B-5027AEB9D1EE}" dt="2021-07-07T22:22:37.807" v="725" actId="207"/>
          <ac:spMkLst>
            <pc:docMk/>
            <pc:sldMk cId="1888863910" sldId="654"/>
            <ac:spMk id="43" creationId="{87A7A7AF-7347-4FC5-9B9C-677B11C99B02}"/>
          </ac:spMkLst>
        </pc:spChg>
        <pc:spChg chg="mod">
          <ac:chgData name="MANUEL ALBERTO GUEVARA  NAJARRO" userId="dc0839a7-ef25-445d-88fe-29223dfab4a5" providerId="ADAL" clId="{AAA2C151-2292-4488-865B-5027AEB9D1EE}" dt="2021-07-07T22:22:37.807" v="725" actId="207"/>
          <ac:spMkLst>
            <pc:docMk/>
            <pc:sldMk cId="1888863910" sldId="654"/>
            <ac:spMk id="44" creationId="{9F326B2D-8E7B-4CC9-BD49-890FE3719E7F}"/>
          </ac:spMkLst>
        </pc:spChg>
        <pc:spChg chg="mod">
          <ac:chgData name="MANUEL ALBERTO GUEVARA  NAJARRO" userId="dc0839a7-ef25-445d-88fe-29223dfab4a5" providerId="ADAL" clId="{AAA2C151-2292-4488-865B-5027AEB9D1EE}" dt="2021-07-07T22:22:37.807" v="725" actId="207"/>
          <ac:spMkLst>
            <pc:docMk/>
            <pc:sldMk cId="1888863910" sldId="654"/>
            <ac:spMk id="45" creationId="{DDD53E2D-0796-4878-827E-DD369DC93826}"/>
          </ac:spMkLst>
        </pc:spChg>
        <pc:spChg chg="mod">
          <ac:chgData name="MANUEL ALBERTO GUEVARA  NAJARRO" userId="dc0839a7-ef25-445d-88fe-29223dfab4a5" providerId="ADAL" clId="{AAA2C151-2292-4488-865B-5027AEB9D1EE}" dt="2021-07-07T22:22:37.807" v="725" actId="207"/>
          <ac:spMkLst>
            <pc:docMk/>
            <pc:sldMk cId="1888863910" sldId="654"/>
            <ac:spMk id="46" creationId="{C5DB2F6A-B814-4E17-8821-F068B592054C}"/>
          </ac:spMkLst>
        </pc:spChg>
        <pc:spChg chg="mod">
          <ac:chgData name="MANUEL ALBERTO GUEVARA  NAJARRO" userId="dc0839a7-ef25-445d-88fe-29223dfab4a5" providerId="ADAL" clId="{AAA2C151-2292-4488-865B-5027AEB9D1EE}" dt="2021-07-07T22:22:37.807" v="725" actId="207"/>
          <ac:spMkLst>
            <pc:docMk/>
            <pc:sldMk cId="1888863910" sldId="654"/>
            <ac:spMk id="47" creationId="{61E5FA3E-6C50-4981-A31B-E38844596062}"/>
          </ac:spMkLst>
        </pc:spChg>
        <pc:spChg chg="mod">
          <ac:chgData name="MANUEL ALBERTO GUEVARA  NAJARRO" userId="dc0839a7-ef25-445d-88fe-29223dfab4a5" providerId="ADAL" clId="{AAA2C151-2292-4488-865B-5027AEB9D1EE}" dt="2021-07-07T22:22:37.807" v="725" actId="207"/>
          <ac:spMkLst>
            <pc:docMk/>
            <pc:sldMk cId="1888863910" sldId="654"/>
            <ac:spMk id="48" creationId="{D5125AB1-615E-410D-8A05-4EC27BB4EAB3}"/>
          </ac:spMkLst>
        </pc:spChg>
        <pc:spChg chg="mod">
          <ac:chgData name="MANUEL ALBERTO GUEVARA  NAJARRO" userId="dc0839a7-ef25-445d-88fe-29223dfab4a5" providerId="ADAL" clId="{AAA2C151-2292-4488-865B-5027AEB9D1EE}" dt="2021-07-07T22:22:37.807" v="725" actId="207"/>
          <ac:spMkLst>
            <pc:docMk/>
            <pc:sldMk cId="1888863910" sldId="654"/>
            <ac:spMk id="49" creationId="{8A87FB5C-7EA3-4752-AAB8-6E93C55609B6}"/>
          </ac:spMkLst>
        </pc:spChg>
        <pc:spChg chg="mod">
          <ac:chgData name="MANUEL ALBERTO GUEVARA  NAJARRO" userId="dc0839a7-ef25-445d-88fe-29223dfab4a5" providerId="ADAL" clId="{AAA2C151-2292-4488-865B-5027AEB9D1EE}" dt="2021-07-07T22:22:37.807" v="725" actId="207"/>
          <ac:spMkLst>
            <pc:docMk/>
            <pc:sldMk cId="1888863910" sldId="654"/>
            <ac:spMk id="50" creationId="{944C0BBB-0427-4C16-B93D-1AF85F0D9387}"/>
          </ac:spMkLst>
        </pc:spChg>
        <pc:spChg chg="mod">
          <ac:chgData name="MANUEL ALBERTO GUEVARA  NAJARRO" userId="dc0839a7-ef25-445d-88fe-29223dfab4a5" providerId="ADAL" clId="{AAA2C151-2292-4488-865B-5027AEB9D1EE}" dt="2021-07-07T22:22:37.807" v="725" actId="207"/>
          <ac:spMkLst>
            <pc:docMk/>
            <pc:sldMk cId="1888863910" sldId="654"/>
            <ac:spMk id="51" creationId="{325EEC76-BD2D-413C-BEF2-5EC7BBFC158B}"/>
          </ac:spMkLst>
        </pc:spChg>
        <pc:spChg chg="mod">
          <ac:chgData name="MANUEL ALBERTO GUEVARA  NAJARRO" userId="dc0839a7-ef25-445d-88fe-29223dfab4a5" providerId="ADAL" clId="{AAA2C151-2292-4488-865B-5027AEB9D1EE}" dt="2021-07-07T22:22:37.807" v="725" actId="207"/>
          <ac:spMkLst>
            <pc:docMk/>
            <pc:sldMk cId="1888863910" sldId="654"/>
            <ac:spMk id="52" creationId="{7692ED0A-57B5-4BD0-9E70-4447A200B1A3}"/>
          </ac:spMkLst>
        </pc:spChg>
        <pc:spChg chg="mod">
          <ac:chgData name="MANUEL ALBERTO GUEVARA  NAJARRO" userId="dc0839a7-ef25-445d-88fe-29223dfab4a5" providerId="ADAL" clId="{AAA2C151-2292-4488-865B-5027AEB9D1EE}" dt="2021-07-07T22:22:37.807" v="725" actId="207"/>
          <ac:spMkLst>
            <pc:docMk/>
            <pc:sldMk cId="1888863910" sldId="654"/>
            <ac:spMk id="53" creationId="{AEF7066B-791D-4114-9E44-D9F873E5B396}"/>
          </ac:spMkLst>
        </pc:spChg>
        <pc:spChg chg="mod">
          <ac:chgData name="MANUEL ALBERTO GUEVARA  NAJARRO" userId="dc0839a7-ef25-445d-88fe-29223dfab4a5" providerId="ADAL" clId="{AAA2C151-2292-4488-865B-5027AEB9D1EE}" dt="2021-07-07T22:22:37.807" v="725" actId="207"/>
          <ac:spMkLst>
            <pc:docMk/>
            <pc:sldMk cId="1888863910" sldId="654"/>
            <ac:spMk id="54" creationId="{70D5DADD-6055-4D3A-B7F1-2B03FAD7D2D5}"/>
          </ac:spMkLst>
        </pc:spChg>
        <pc:spChg chg="mod">
          <ac:chgData name="MANUEL ALBERTO GUEVARA  NAJARRO" userId="dc0839a7-ef25-445d-88fe-29223dfab4a5" providerId="ADAL" clId="{AAA2C151-2292-4488-865B-5027AEB9D1EE}" dt="2021-07-07T22:22:37.807" v="725" actId="207"/>
          <ac:spMkLst>
            <pc:docMk/>
            <pc:sldMk cId="1888863910" sldId="654"/>
            <ac:spMk id="55" creationId="{D7AF34F8-4A49-4E62-B3D7-00911D392281}"/>
          </ac:spMkLst>
        </pc:spChg>
        <pc:spChg chg="mod">
          <ac:chgData name="MANUEL ALBERTO GUEVARA  NAJARRO" userId="dc0839a7-ef25-445d-88fe-29223dfab4a5" providerId="ADAL" clId="{AAA2C151-2292-4488-865B-5027AEB9D1EE}" dt="2021-07-07T22:22:37.807" v="725" actId="207"/>
          <ac:spMkLst>
            <pc:docMk/>
            <pc:sldMk cId="1888863910" sldId="654"/>
            <ac:spMk id="56" creationId="{1982607B-2589-48CF-97AF-3E29F37FEE62}"/>
          </ac:spMkLst>
        </pc:spChg>
        <pc:spChg chg="mod">
          <ac:chgData name="MANUEL ALBERTO GUEVARA  NAJARRO" userId="dc0839a7-ef25-445d-88fe-29223dfab4a5" providerId="ADAL" clId="{AAA2C151-2292-4488-865B-5027AEB9D1EE}" dt="2021-07-07T22:22:37.807" v="725" actId="207"/>
          <ac:spMkLst>
            <pc:docMk/>
            <pc:sldMk cId="1888863910" sldId="654"/>
            <ac:spMk id="57" creationId="{9F6D1E48-0229-4856-95E4-80866CE44168}"/>
          </ac:spMkLst>
        </pc:spChg>
        <pc:spChg chg="mod">
          <ac:chgData name="MANUEL ALBERTO GUEVARA  NAJARRO" userId="dc0839a7-ef25-445d-88fe-29223dfab4a5" providerId="ADAL" clId="{AAA2C151-2292-4488-865B-5027AEB9D1EE}" dt="2021-07-07T22:22:37.807" v="725" actId="207"/>
          <ac:spMkLst>
            <pc:docMk/>
            <pc:sldMk cId="1888863910" sldId="654"/>
            <ac:spMk id="58" creationId="{BE5EBF7E-03E1-4A73-B568-7C5E877B6F58}"/>
          </ac:spMkLst>
        </pc:spChg>
        <pc:spChg chg="mod">
          <ac:chgData name="MANUEL ALBERTO GUEVARA  NAJARRO" userId="dc0839a7-ef25-445d-88fe-29223dfab4a5" providerId="ADAL" clId="{AAA2C151-2292-4488-865B-5027AEB9D1EE}" dt="2021-07-07T22:22:37.807" v="725" actId="207"/>
          <ac:spMkLst>
            <pc:docMk/>
            <pc:sldMk cId="1888863910" sldId="654"/>
            <ac:spMk id="59" creationId="{B30D9D40-3CED-4FB4-B493-5AA48771256A}"/>
          </ac:spMkLst>
        </pc:spChg>
        <pc:spChg chg="mod">
          <ac:chgData name="MANUEL ALBERTO GUEVARA  NAJARRO" userId="dc0839a7-ef25-445d-88fe-29223dfab4a5" providerId="ADAL" clId="{AAA2C151-2292-4488-865B-5027AEB9D1EE}" dt="2021-07-07T22:22:37.807" v="725" actId="207"/>
          <ac:spMkLst>
            <pc:docMk/>
            <pc:sldMk cId="1888863910" sldId="654"/>
            <ac:spMk id="60" creationId="{A50B872F-D9CA-4653-A7A8-7618D4EB27E2}"/>
          </ac:spMkLst>
        </pc:spChg>
        <pc:spChg chg="mod">
          <ac:chgData name="MANUEL ALBERTO GUEVARA  NAJARRO" userId="dc0839a7-ef25-445d-88fe-29223dfab4a5" providerId="ADAL" clId="{AAA2C151-2292-4488-865B-5027AEB9D1EE}" dt="2021-07-07T22:22:37.807" v="725" actId="207"/>
          <ac:spMkLst>
            <pc:docMk/>
            <pc:sldMk cId="1888863910" sldId="654"/>
            <ac:spMk id="61" creationId="{FD1074CE-B345-4019-A7A2-E3E0662AAC04}"/>
          </ac:spMkLst>
        </pc:spChg>
        <pc:spChg chg="mod">
          <ac:chgData name="MANUEL ALBERTO GUEVARA  NAJARRO" userId="dc0839a7-ef25-445d-88fe-29223dfab4a5" providerId="ADAL" clId="{AAA2C151-2292-4488-865B-5027AEB9D1EE}" dt="2021-07-07T22:22:37.807" v="725" actId="207"/>
          <ac:spMkLst>
            <pc:docMk/>
            <pc:sldMk cId="1888863910" sldId="654"/>
            <ac:spMk id="62" creationId="{8103B78D-FC25-47BB-BB73-FBEA29826B77}"/>
          </ac:spMkLst>
        </pc:spChg>
        <pc:spChg chg="mod">
          <ac:chgData name="MANUEL ALBERTO GUEVARA  NAJARRO" userId="dc0839a7-ef25-445d-88fe-29223dfab4a5" providerId="ADAL" clId="{AAA2C151-2292-4488-865B-5027AEB9D1EE}" dt="2021-07-07T22:22:37.807" v="725" actId="207"/>
          <ac:spMkLst>
            <pc:docMk/>
            <pc:sldMk cId="1888863910" sldId="654"/>
            <ac:spMk id="63" creationId="{BC17D0FA-8318-4F96-9DC4-449558B231DA}"/>
          </ac:spMkLst>
        </pc:spChg>
        <pc:spChg chg="mod">
          <ac:chgData name="MANUEL ALBERTO GUEVARA  NAJARRO" userId="dc0839a7-ef25-445d-88fe-29223dfab4a5" providerId="ADAL" clId="{AAA2C151-2292-4488-865B-5027AEB9D1EE}" dt="2021-07-07T22:22:37.807" v="725" actId="207"/>
          <ac:spMkLst>
            <pc:docMk/>
            <pc:sldMk cId="1888863910" sldId="654"/>
            <ac:spMk id="64" creationId="{DB09B35C-CDCB-40AF-822C-7DA95C128087}"/>
          </ac:spMkLst>
        </pc:spChg>
        <pc:spChg chg="mod">
          <ac:chgData name="MANUEL ALBERTO GUEVARA  NAJARRO" userId="dc0839a7-ef25-445d-88fe-29223dfab4a5" providerId="ADAL" clId="{AAA2C151-2292-4488-865B-5027AEB9D1EE}" dt="2021-07-07T22:22:37.807" v="725" actId="207"/>
          <ac:spMkLst>
            <pc:docMk/>
            <pc:sldMk cId="1888863910" sldId="654"/>
            <ac:spMk id="65" creationId="{B4E20AD2-DDC0-4E14-8A64-A0635023488F}"/>
          </ac:spMkLst>
        </pc:spChg>
        <pc:spChg chg="mod">
          <ac:chgData name="MANUEL ALBERTO GUEVARA  NAJARRO" userId="dc0839a7-ef25-445d-88fe-29223dfab4a5" providerId="ADAL" clId="{AAA2C151-2292-4488-865B-5027AEB9D1EE}" dt="2021-07-07T22:22:37.807" v="725" actId="207"/>
          <ac:spMkLst>
            <pc:docMk/>
            <pc:sldMk cId="1888863910" sldId="654"/>
            <ac:spMk id="66" creationId="{58EA58E5-126C-4FEA-B981-CB8D30AD691A}"/>
          </ac:spMkLst>
        </pc:spChg>
        <pc:spChg chg="mod">
          <ac:chgData name="MANUEL ALBERTO GUEVARA  NAJARRO" userId="dc0839a7-ef25-445d-88fe-29223dfab4a5" providerId="ADAL" clId="{AAA2C151-2292-4488-865B-5027AEB9D1EE}" dt="2021-07-07T22:22:37.807" v="725" actId="207"/>
          <ac:spMkLst>
            <pc:docMk/>
            <pc:sldMk cId="1888863910" sldId="654"/>
            <ac:spMk id="67" creationId="{546BF865-78A2-4F7E-861E-CA913E1CE159}"/>
          </ac:spMkLst>
        </pc:spChg>
        <pc:spChg chg="mod">
          <ac:chgData name="MANUEL ALBERTO GUEVARA  NAJARRO" userId="dc0839a7-ef25-445d-88fe-29223dfab4a5" providerId="ADAL" clId="{AAA2C151-2292-4488-865B-5027AEB9D1EE}" dt="2021-07-07T22:22:37.807" v="725" actId="207"/>
          <ac:spMkLst>
            <pc:docMk/>
            <pc:sldMk cId="1888863910" sldId="654"/>
            <ac:spMk id="68" creationId="{15EE0274-3ED1-4578-B7BA-2DA528286397}"/>
          </ac:spMkLst>
        </pc:spChg>
        <pc:spChg chg="mod">
          <ac:chgData name="MANUEL ALBERTO GUEVARA  NAJARRO" userId="dc0839a7-ef25-445d-88fe-29223dfab4a5" providerId="ADAL" clId="{AAA2C151-2292-4488-865B-5027AEB9D1EE}" dt="2021-07-07T22:22:37.807" v="725" actId="207"/>
          <ac:spMkLst>
            <pc:docMk/>
            <pc:sldMk cId="1888863910" sldId="654"/>
            <ac:spMk id="69" creationId="{3BDBD39D-B86E-48E2-874A-2CD54228C41F}"/>
          </ac:spMkLst>
        </pc:spChg>
        <pc:spChg chg="mod">
          <ac:chgData name="MANUEL ALBERTO GUEVARA  NAJARRO" userId="dc0839a7-ef25-445d-88fe-29223dfab4a5" providerId="ADAL" clId="{AAA2C151-2292-4488-865B-5027AEB9D1EE}" dt="2021-07-07T22:22:37.807" v="725" actId="207"/>
          <ac:spMkLst>
            <pc:docMk/>
            <pc:sldMk cId="1888863910" sldId="654"/>
            <ac:spMk id="70" creationId="{3240BCAA-E787-478A-A927-A862EFAFA9FD}"/>
          </ac:spMkLst>
        </pc:spChg>
        <pc:spChg chg="mod">
          <ac:chgData name="MANUEL ALBERTO GUEVARA  NAJARRO" userId="dc0839a7-ef25-445d-88fe-29223dfab4a5" providerId="ADAL" clId="{AAA2C151-2292-4488-865B-5027AEB9D1EE}" dt="2021-07-07T22:22:37.807" v="725" actId="207"/>
          <ac:spMkLst>
            <pc:docMk/>
            <pc:sldMk cId="1888863910" sldId="654"/>
            <ac:spMk id="71" creationId="{7BF0D735-5AD2-4E8E-80E8-DD22B5E59186}"/>
          </ac:spMkLst>
        </pc:spChg>
        <pc:spChg chg="mod">
          <ac:chgData name="MANUEL ALBERTO GUEVARA  NAJARRO" userId="dc0839a7-ef25-445d-88fe-29223dfab4a5" providerId="ADAL" clId="{AAA2C151-2292-4488-865B-5027AEB9D1EE}" dt="2021-07-07T22:22:37.807" v="725" actId="207"/>
          <ac:spMkLst>
            <pc:docMk/>
            <pc:sldMk cId="1888863910" sldId="654"/>
            <ac:spMk id="72" creationId="{1B348850-D4D0-4714-A98B-0311CE72AD45}"/>
          </ac:spMkLst>
        </pc:spChg>
        <pc:spChg chg="mod">
          <ac:chgData name="MANUEL ALBERTO GUEVARA  NAJARRO" userId="dc0839a7-ef25-445d-88fe-29223dfab4a5" providerId="ADAL" clId="{AAA2C151-2292-4488-865B-5027AEB9D1EE}" dt="2021-07-07T22:22:37.807" v="725" actId="207"/>
          <ac:spMkLst>
            <pc:docMk/>
            <pc:sldMk cId="1888863910" sldId="654"/>
            <ac:spMk id="73" creationId="{6A6DE8B2-CE3E-4260-B7AE-647F6C25D0CD}"/>
          </ac:spMkLst>
        </pc:spChg>
        <pc:spChg chg="mod">
          <ac:chgData name="MANUEL ALBERTO GUEVARA  NAJARRO" userId="dc0839a7-ef25-445d-88fe-29223dfab4a5" providerId="ADAL" clId="{AAA2C151-2292-4488-865B-5027AEB9D1EE}" dt="2021-07-07T22:22:37.807" v="725" actId="207"/>
          <ac:spMkLst>
            <pc:docMk/>
            <pc:sldMk cId="1888863910" sldId="654"/>
            <ac:spMk id="74" creationId="{D89E9F4E-9A5B-43C0-B632-FDADE346EA42}"/>
          </ac:spMkLst>
        </pc:spChg>
        <pc:spChg chg="mod">
          <ac:chgData name="MANUEL ALBERTO GUEVARA  NAJARRO" userId="dc0839a7-ef25-445d-88fe-29223dfab4a5" providerId="ADAL" clId="{AAA2C151-2292-4488-865B-5027AEB9D1EE}" dt="2021-07-07T22:22:37.807" v="725" actId="207"/>
          <ac:spMkLst>
            <pc:docMk/>
            <pc:sldMk cId="1888863910" sldId="654"/>
            <ac:spMk id="75" creationId="{A1911F02-607A-471C-8DDA-BBED43AC90AB}"/>
          </ac:spMkLst>
        </pc:spChg>
        <pc:spChg chg="mod">
          <ac:chgData name="MANUEL ALBERTO GUEVARA  NAJARRO" userId="dc0839a7-ef25-445d-88fe-29223dfab4a5" providerId="ADAL" clId="{AAA2C151-2292-4488-865B-5027AEB9D1EE}" dt="2021-07-07T22:22:37.807" v="725" actId="207"/>
          <ac:spMkLst>
            <pc:docMk/>
            <pc:sldMk cId="1888863910" sldId="654"/>
            <ac:spMk id="76" creationId="{7FE194E1-9071-4403-8E20-4BB9190D9308}"/>
          </ac:spMkLst>
        </pc:spChg>
        <pc:spChg chg="mod">
          <ac:chgData name="MANUEL ALBERTO GUEVARA  NAJARRO" userId="dc0839a7-ef25-445d-88fe-29223dfab4a5" providerId="ADAL" clId="{AAA2C151-2292-4488-865B-5027AEB9D1EE}" dt="2021-07-07T22:22:37.807" v="725" actId="207"/>
          <ac:spMkLst>
            <pc:docMk/>
            <pc:sldMk cId="1888863910" sldId="654"/>
            <ac:spMk id="77" creationId="{7591C515-A68A-4E6A-AC33-84273534794F}"/>
          </ac:spMkLst>
        </pc:spChg>
        <pc:spChg chg="mod">
          <ac:chgData name="MANUEL ALBERTO GUEVARA  NAJARRO" userId="dc0839a7-ef25-445d-88fe-29223dfab4a5" providerId="ADAL" clId="{AAA2C151-2292-4488-865B-5027AEB9D1EE}" dt="2021-07-07T22:22:37.807" v="725" actId="207"/>
          <ac:spMkLst>
            <pc:docMk/>
            <pc:sldMk cId="1888863910" sldId="654"/>
            <ac:spMk id="78" creationId="{AA382EDE-F732-47F6-928E-F5C166D56166}"/>
          </ac:spMkLst>
        </pc:spChg>
        <pc:spChg chg="mod">
          <ac:chgData name="MANUEL ALBERTO GUEVARA  NAJARRO" userId="dc0839a7-ef25-445d-88fe-29223dfab4a5" providerId="ADAL" clId="{AAA2C151-2292-4488-865B-5027AEB9D1EE}" dt="2021-07-07T22:22:37.807" v="725" actId="207"/>
          <ac:spMkLst>
            <pc:docMk/>
            <pc:sldMk cId="1888863910" sldId="654"/>
            <ac:spMk id="79" creationId="{246C77D6-98EC-4574-AAC5-F7A98B8A2CA6}"/>
          </ac:spMkLst>
        </pc:spChg>
        <pc:spChg chg="mod">
          <ac:chgData name="MANUEL ALBERTO GUEVARA  NAJARRO" userId="dc0839a7-ef25-445d-88fe-29223dfab4a5" providerId="ADAL" clId="{AAA2C151-2292-4488-865B-5027AEB9D1EE}" dt="2021-07-07T22:22:37.807" v="725" actId="207"/>
          <ac:spMkLst>
            <pc:docMk/>
            <pc:sldMk cId="1888863910" sldId="654"/>
            <ac:spMk id="80" creationId="{2CCB9022-FADF-4854-8136-75B7EFDDB9CD}"/>
          </ac:spMkLst>
        </pc:spChg>
        <pc:spChg chg="mod">
          <ac:chgData name="MANUEL ALBERTO GUEVARA  NAJARRO" userId="dc0839a7-ef25-445d-88fe-29223dfab4a5" providerId="ADAL" clId="{AAA2C151-2292-4488-865B-5027AEB9D1EE}" dt="2021-07-07T22:22:37.807" v="725" actId="207"/>
          <ac:spMkLst>
            <pc:docMk/>
            <pc:sldMk cId="1888863910" sldId="654"/>
            <ac:spMk id="81" creationId="{74993945-66DC-4BAD-8944-08576E8F9054}"/>
          </ac:spMkLst>
        </pc:spChg>
        <pc:spChg chg="mod">
          <ac:chgData name="MANUEL ALBERTO GUEVARA  NAJARRO" userId="dc0839a7-ef25-445d-88fe-29223dfab4a5" providerId="ADAL" clId="{AAA2C151-2292-4488-865B-5027AEB9D1EE}" dt="2021-07-07T22:22:37.807" v="725" actId="207"/>
          <ac:spMkLst>
            <pc:docMk/>
            <pc:sldMk cId="1888863910" sldId="654"/>
            <ac:spMk id="82" creationId="{48FBA76E-E6A2-423E-A93F-9AC023C02291}"/>
          </ac:spMkLst>
        </pc:spChg>
        <pc:spChg chg="mod">
          <ac:chgData name="MANUEL ALBERTO GUEVARA  NAJARRO" userId="dc0839a7-ef25-445d-88fe-29223dfab4a5" providerId="ADAL" clId="{AAA2C151-2292-4488-865B-5027AEB9D1EE}" dt="2021-07-07T22:22:37.807" v="725" actId="207"/>
          <ac:spMkLst>
            <pc:docMk/>
            <pc:sldMk cId="1888863910" sldId="654"/>
            <ac:spMk id="83" creationId="{0EF8E3E5-9E72-46E4-A56E-F836E7DFA57E}"/>
          </ac:spMkLst>
        </pc:spChg>
        <pc:spChg chg="mod">
          <ac:chgData name="MANUEL ALBERTO GUEVARA  NAJARRO" userId="dc0839a7-ef25-445d-88fe-29223dfab4a5" providerId="ADAL" clId="{AAA2C151-2292-4488-865B-5027AEB9D1EE}" dt="2021-07-07T22:22:37.807" v="725" actId="207"/>
          <ac:spMkLst>
            <pc:docMk/>
            <pc:sldMk cId="1888863910" sldId="654"/>
            <ac:spMk id="84" creationId="{6B165BC4-661C-4E6A-BA1A-58157D975026}"/>
          </ac:spMkLst>
        </pc:spChg>
        <pc:spChg chg="mod">
          <ac:chgData name="MANUEL ALBERTO GUEVARA  NAJARRO" userId="dc0839a7-ef25-445d-88fe-29223dfab4a5" providerId="ADAL" clId="{AAA2C151-2292-4488-865B-5027AEB9D1EE}" dt="2021-07-07T22:22:37.807" v="725" actId="207"/>
          <ac:spMkLst>
            <pc:docMk/>
            <pc:sldMk cId="1888863910" sldId="654"/>
            <ac:spMk id="85" creationId="{F53ED4AE-8BA7-4C50-BC23-C299C091C611}"/>
          </ac:spMkLst>
        </pc:spChg>
        <pc:spChg chg="mod">
          <ac:chgData name="MANUEL ALBERTO GUEVARA  NAJARRO" userId="dc0839a7-ef25-445d-88fe-29223dfab4a5" providerId="ADAL" clId="{AAA2C151-2292-4488-865B-5027AEB9D1EE}" dt="2021-07-07T22:22:37.807" v="725" actId="207"/>
          <ac:spMkLst>
            <pc:docMk/>
            <pc:sldMk cId="1888863910" sldId="654"/>
            <ac:spMk id="86" creationId="{862CA819-5419-46A0-82C6-AA1C15D38A9F}"/>
          </ac:spMkLst>
        </pc:spChg>
        <pc:spChg chg="mod">
          <ac:chgData name="MANUEL ALBERTO GUEVARA  NAJARRO" userId="dc0839a7-ef25-445d-88fe-29223dfab4a5" providerId="ADAL" clId="{AAA2C151-2292-4488-865B-5027AEB9D1EE}" dt="2021-07-07T22:22:37.807" v="725" actId="207"/>
          <ac:spMkLst>
            <pc:docMk/>
            <pc:sldMk cId="1888863910" sldId="654"/>
            <ac:spMk id="87" creationId="{9C3560E2-9F04-46F5-A895-601655633E13}"/>
          </ac:spMkLst>
        </pc:spChg>
        <pc:spChg chg="mod">
          <ac:chgData name="MANUEL ALBERTO GUEVARA  NAJARRO" userId="dc0839a7-ef25-445d-88fe-29223dfab4a5" providerId="ADAL" clId="{AAA2C151-2292-4488-865B-5027AEB9D1EE}" dt="2021-07-07T22:22:37.807" v="725" actId="207"/>
          <ac:spMkLst>
            <pc:docMk/>
            <pc:sldMk cId="1888863910" sldId="654"/>
            <ac:spMk id="88" creationId="{401D6D12-7EBA-459C-8872-5618B3BF3376}"/>
          </ac:spMkLst>
        </pc:spChg>
        <pc:spChg chg="mod">
          <ac:chgData name="MANUEL ALBERTO GUEVARA  NAJARRO" userId="dc0839a7-ef25-445d-88fe-29223dfab4a5" providerId="ADAL" clId="{AAA2C151-2292-4488-865B-5027AEB9D1EE}" dt="2021-07-07T22:22:37.807" v="725" actId="207"/>
          <ac:spMkLst>
            <pc:docMk/>
            <pc:sldMk cId="1888863910" sldId="654"/>
            <ac:spMk id="89" creationId="{691E5FAC-761F-4BE5-9C81-39D6571F920F}"/>
          </ac:spMkLst>
        </pc:spChg>
        <pc:spChg chg="mod">
          <ac:chgData name="MANUEL ALBERTO GUEVARA  NAJARRO" userId="dc0839a7-ef25-445d-88fe-29223dfab4a5" providerId="ADAL" clId="{AAA2C151-2292-4488-865B-5027AEB9D1EE}" dt="2021-07-07T22:22:37.807" v="725" actId="207"/>
          <ac:spMkLst>
            <pc:docMk/>
            <pc:sldMk cId="1888863910" sldId="654"/>
            <ac:spMk id="90" creationId="{CC3FD7A9-131D-4376-86EB-AA82B44FF76C}"/>
          </ac:spMkLst>
        </pc:spChg>
        <pc:spChg chg="mod">
          <ac:chgData name="MANUEL ALBERTO GUEVARA  NAJARRO" userId="dc0839a7-ef25-445d-88fe-29223dfab4a5" providerId="ADAL" clId="{AAA2C151-2292-4488-865B-5027AEB9D1EE}" dt="2021-07-07T22:22:37.807" v="725" actId="207"/>
          <ac:spMkLst>
            <pc:docMk/>
            <pc:sldMk cId="1888863910" sldId="654"/>
            <ac:spMk id="91" creationId="{C4599B82-0867-4080-817F-268DAF9E6DF1}"/>
          </ac:spMkLst>
        </pc:spChg>
        <pc:spChg chg="mod">
          <ac:chgData name="MANUEL ALBERTO GUEVARA  NAJARRO" userId="dc0839a7-ef25-445d-88fe-29223dfab4a5" providerId="ADAL" clId="{AAA2C151-2292-4488-865B-5027AEB9D1EE}" dt="2021-07-07T22:22:37.807" v="725" actId="207"/>
          <ac:spMkLst>
            <pc:docMk/>
            <pc:sldMk cId="1888863910" sldId="654"/>
            <ac:spMk id="92" creationId="{E2F05265-0771-49EF-826B-9EFC36727BD4}"/>
          </ac:spMkLst>
        </pc:spChg>
        <pc:spChg chg="mod">
          <ac:chgData name="MANUEL ALBERTO GUEVARA  NAJARRO" userId="dc0839a7-ef25-445d-88fe-29223dfab4a5" providerId="ADAL" clId="{AAA2C151-2292-4488-865B-5027AEB9D1EE}" dt="2021-07-07T22:22:37.807" v="725" actId="207"/>
          <ac:spMkLst>
            <pc:docMk/>
            <pc:sldMk cId="1888863910" sldId="654"/>
            <ac:spMk id="93" creationId="{4AD7B5C2-7836-44B8-876F-F994CBBCA40C}"/>
          </ac:spMkLst>
        </pc:spChg>
        <pc:spChg chg="mod">
          <ac:chgData name="MANUEL ALBERTO GUEVARA  NAJARRO" userId="dc0839a7-ef25-445d-88fe-29223dfab4a5" providerId="ADAL" clId="{AAA2C151-2292-4488-865B-5027AEB9D1EE}" dt="2021-07-07T22:22:37.807" v="725" actId="207"/>
          <ac:spMkLst>
            <pc:docMk/>
            <pc:sldMk cId="1888863910" sldId="654"/>
            <ac:spMk id="94" creationId="{036B6970-BE6F-49EF-BE0A-75BD40B02295}"/>
          </ac:spMkLst>
        </pc:spChg>
        <pc:spChg chg="mod">
          <ac:chgData name="MANUEL ALBERTO GUEVARA  NAJARRO" userId="dc0839a7-ef25-445d-88fe-29223dfab4a5" providerId="ADAL" clId="{AAA2C151-2292-4488-865B-5027AEB9D1EE}" dt="2021-07-07T22:22:37.807" v="725" actId="207"/>
          <ac:spMkLst>
            <pc:docMk/>
            <pc:sldMk cId="1888863910" sldId="654"/>
            <ac:spMk id="95" creationId="{F49D3A09-CC67-4021-8EAF-EB60232D92D6}"/>
          </ac:spMkLst>
        </pc:spChg>
        <pc:spChg chg="mod">
          <ac:chgData name="MANUEL ALBERTO GUEVARA  NAJARRO" userId="dc0839a7-ef25-445d-88fe-29223dfab4a5" providerId="ADAL" clId="{AAA2C151-2292-4488-865B-5027AEB9D1EE}" dt="2021-07-07T22:22:37.807" v="725" actId="207"/>
          <ac:spMkLst>
            <pc:docMk/>
            <pc:sldMk cId="1888863910" sldId="654"/>
            <ac:spMk id="96" creationId="{95D27FF6-5A4F-4626-B94E-20A4872BAA1D}"/>
          </ac:spMkLst>
        </pc:spChg>
        <pc:spChg chg="mod">
          <ac:chgData name="MANUEL ALBERTO GUEVARA  NAJARRO" userId="dc0839a7-ef25-445d-88fe-29223dfab4a5" providerId="ADAL" clId="{AAA2C151-2292-4488-865B-5027AEB9D1EE}" dt="2021-07-07T22:22:37.807" v="725" actId="207"/>
          <ac:spMkLst>
            <pc:docMk/>
            <pc:sldMk cId="1888863910" sldId="654"/>
            <ac:spMk id="97" creationId="{36E84135-8389-4604-876C-ADF6584F3566}"/>
          </ac:spMkLst>
        </pc:spChg>
        <pc:spChg chg="mod">
          <ac:chgData name="MANUEL ALBERTO GUEVARA  NAJARRO" userId="dc0839a7-ef25-445d-88fe-29223dfab4a5" providerId="ADAL" clId="{AAA2C151-2292-4488-865B-5027AEB9D1EE}" dt="2021-07-07T22:22:37.807" v="725" actId="207"/>
          <ac:spMkLst>
            <pc:docMk/>
            <pc:sldMk cId="1888863910" sldId="654"/>
            <ac:spMk id="98" creationId="{88639B1E-D8D6-48C3-8E08-9DE2FF925AC6}"/>
          </ac:spMkLst>
        </pc:spChg>
        <pc:spChg chg="mod">
          <ac:chgData name="MANUEL ALBERTO GUEVARA  NAJARRO" userId="dc0839a7-ef25-445d-88fe-29223dfab4a5" providerId="ADAL" clId="{AAA2C151-2292-4488-865B-5027AEB9D1EE}" dt="2021-07-07T22:22:37.807" v="725" actId="207"/>
          <ac:spMkLst>
            <pc:docMk/>
            <pc:sldMk cId="1888863910" sldId="654"/>
            <ac:spMk id="99" creationId="{F51C2F7D-DC59-493B-AE65-E21596754DD8}"/>
          </ac:spMkLst>
        </pc:spChg>
        <pc:spChg chg="mod">
          <ac:chgData name="MANUEL ALBERTO GUEVARA  NAJARRO" userId="dc0839a7-ef25-445d-88fe-29223dfab4a5" providerId="ADAL" clId="{AAA2C151-2292-4488-865B-5027AEB9D1EE}" dt="2021-07-07T22:22:37.807" v="725" actId="207"/>
          <ac:spMkLst>
            <pc:docMk/>
            <pc:sldMk cId="1888863910" sldId="654"/>
            <ac:spMk id="100" creationId="{D6983486-58B9-42DB-A814-AE882D04DA22}"/>
          </ac:spMkLst>
        </pc:spChg>
        <pc:spChg chg="mod">
          <ac:chgData name="MANUEL ALBERTO GUEVARA  NAJARRO" userId="dc0839a7-ef25-445d-88fe-29223dfab4a5" providerId="ADAL" clId="{AAA2C151-2292-4488-865B-5027AEB9D1EE}" dt="2021-07-07T22:22:37.807" v="725" actId="207"/>
          <ac:spMkLst>
            <pc:docMk/>
            <pc:sldMk cId="1888863910" sldId="654"/>
            <ac:spMk id="101" creationId="{989246C8-5AF3-449A-B9F9-79B8A5D0EEAA}"/>
          </ac:spMkLst>
        </pc:spChg>
        <pc:spChg chg="mod">
          <ac:chgData name="MANUEL ALBERTO GUEVARA  NAJARRO" userId="dc0839a7-ef25-445d-88fe-29223dfab4a5" providerId="ADAL" clId="{AAA2C151-2292-4488-865B-5027AEB9D1EE}" dt="2021-07-07T22:22:37.807" v="725" actId="207"/>
          <ac:spMkLst>
            <pc:docMk/>
            <pc:sldMk cId="1888863910" sldId="654"/>
            <ac:spMk id="102" creationId="{36CA1680-97B4-468D-96A1-8A8B521E8E6D}"/>
          </ac:spMkLst>
        </pc:spChg>
        <pc:spChg chg="mod">
          <ac:chgData name="MANUEL ALBERTO GUEVARA  NAJARRO" userId="dc0839a7-ef25-445d-88fe-29223dfab4a5" providerId="ADAL" clId="{AAA2C151-2292-4488-865B-5027AEB9D1EE}" dt="2021-07-07T22:22:37.807" v="725" actId="207"/>
          <ac:spMkLst>
            <pc:docMk/>
            <pc:sldMk cId="1888863910" sldId="654"/>
            <ac:spMk id="103" creationId="{2BCFF537-798D-4DCD-AB74-CD1BDF4922B5}"/>
          </ac:spMkLst>
        </pc:spChg>
        <pc:spChg chg="mod">
          <ac:chgData name="MANUEL ALBERTO GUEVARA  NAJARRO" userId="dc0839a7-ef25-445d-88fe-29223dfab4a5" providerId="ADAL" clId="{AAA2C151-2292-4488-865B-5027AEB9D1EE}" dt="2021-07-07T22:22:37.807" v="725" actId="207"/>
          <ac:spMkLst>
            <pc:docMk/>
            <pc:sldMk cId="1888863910" sldId="654"/>
            <ac:spMk id="104" creationId="{265FB52E-1100-4921-A435-4EDB7CB778FC}"/>
          </ac:spMkLst>
        </pc:spChg>
        <pc:spChg chg="mod">
          <ac:chgData name="MANUEL ALBERTO GUEVARA  NAJARRO" userId="dc0839a7-ef25-445d-88fe-29223dfab4a5" providerId="ADAL" clId="{AAA2C151-2292-4488-865B-5027AEB9D1EE}" dt="2021-07-07T22:22:37.807" v="725" actId="207"/>
          <ac:spMkLst>
            <pc:docMk/>
            <pc:sldMk cId="1888863910" sldId="654"/>
            <ac:spMk id="105" creationId="{B6B12183-F4D8-4795-B97E-9F4335BE170C}"/>
          </ac:spMkLst>
        </pc:spChg>
        <pc:spChg chg="mod">
          <ac:chgData name="MANUEL ALBERTO GUEVARA  NAJARRO" userId="dc0839a7-ef25-445d-88fe-29223dfab4a5" providerId="ADAL" clId="{AAA2C151-2292-4488-865B-5027AEB9D1EE}" dt="2021-07-07T22:22:37.807" v="725" actId="207"/>
          <ac:spMkLst>
            <pc:docMk/>
            <pc:sldMk cId="1888863910" sldId="654"/>
            <ac:spMk id="106" creationId="{9CEC7C6C-CEC0-43EB-AF7A-56990D51E3E6}"/>
          </ac:spMkLst>
        </pc:spChg>
        <pc:spChg chg="mod">
          <ac:chgData name="MANUEL ALBERTO GUEVARA  NAJARRO" userId="dc0839a7-ef25-445d-88fe-29223dfab4a5" providerId="ADAL" clId="{AAA2C151-2292-4488-865B-5027AEB9D1EE}" dt="2021-07-07T22:22:37.807" v="725" actId="207"/>
          <ac:spMkLst>
            <pc:docMk/>
            <pc:sldMk cId="1888863910" sldId="654"/>
            <ac:spMk id="107" creationId="{FFF297EE-C2BB-4683-AA4F-6B4389FE1445}"/>
          </ac:spMkLst>
        </pc:spChg>
        <pc:spChg chg="mod">
          <ac:chgData name="MANUEL ALBERTO GUEVARA  NAJARRO" userId="dc0839a7-ef25-445d-88fe-29223dfab4a5" providerId="ADAL" clId="{AAA2C151-2292-4488-865B-5027AEB9D1EE}" dt="2021-07-07T22:22:37.807" v="725" actId="207"/>
          <ac:spMkLst>
            <pc:docMk/>
            <pc:sldMk cId="1888863910" sldId="654"/>
            <ac:spMk id="108" creationId="{B4917E3E-1906-4EA9-A125-A14F2BA0A236}"/>
          </ac:spMkLst>
        </pc:spChg>
        <pc:spChg chg="mod">
          <ac:chgData name="MANUEL ALBERTO GUEVARA  NAJARRO" userId="dc0839a7-ef25-445d-88fe-29223dfab4a5" providerId="ADAL" clId="{AAA2C151-2292-4488-865B-5027AEB9D1EE}" dt="2021-07-07T22:22:37.807" v="725" actId="207"/>
          <ac:spMkLst>
            <pc:docMk/>
            <pc:sldMk cId="1888863910" sldId="654"/>
            <ac:spMk id="109" creationId="{C523F0FC-B3B2-4779-93F3-50FFA15593DE}"/>
          </ac:spMkLst>
        </pc:spChg>
        <pc:spChg chg="mod">
          <ac:chgData name="MANUEL ALBERTO GUEVARA  NAJARRO" userId="dc0839a7-ef25-445d-88fe-29223dfab4a5" providerId="ADAL" clId="{AAA2C151-2292-4488-865B-5027AEB9D1EE}" dt="2021-07-07T22:22:37.807" v="725" actId="207"/>
          <ac:spMkLst>
            <pc:docMk/>
            <pc:sldMk cId="1888863910" sldId="654"/>
            <ac:spMk id="110" creationId="{6A467435-298E-4136-9521-9B2BC9816523}"/>
          </ac:spMkLst>
        </pc:spChg>
        <pc:spChg chg="mod">
          <ac:chgData name="MANUEL ALBERTO GUEVARA  NAJARRO" userId="dc0839a7-ef25-445d-88fe-29223dfab4a5" providerId="ADAL" clId="{AAA2C151-2292-4488-865B-5027AEB9D1EE}" dt="2021-07-07T22:22:37.807" v="725" actId="207"/>
          <ac:spMkLst>
            <pc:docMk/>
            <pc:sldMk cId="1888863910" sldId="654"/>
            <ac:spMk id="111" creationId="{547851C1-D089-4A3D-B149-FD4AC2F3433D}"/>
          </ac:spMkLst>
        </pc:spChg>
        <pc:spChg chg="mod">
          <ac:chgData name="MANUEL ALBERTO GUEVARA  NAJARRO" userId="dc0839a7-ef25-445d-88fe-29223dfab4a5" providerId="ADAL" clId="{AAA2C151-2292-4488-865B-5027AEB9D1EE}" dt="2021-07-07T22:22:37.807" v="725" actId="207"/>
          <ac:spMkLst>
            <pc:docMk/>
            <pc:sldMk cId="1888863910" sldId="654"/>
            <ac:spMk id="112" creationId="{D89DAAC7-B5B5-476F-853F-CC5DB6C3213D}"/>
          </ac:spMkLst>
        </pc:spChg>
        <pc:spChg chg="mod">
          <ac:chgData name="MANUEL ALBERTO GUEVARA  NAJARRO" userId="dc0839a7-ef25-445d-88fe-29223dfab4a5" providerId="ADAL" clId="{AAA2C151-2292-4488-865B-5027AEB9D1EE}" dt="2021-07-07T22:22:37.807" v="725" actId="207"/>
          <ac:spMkLst>
            <pc:docMk/>
            <pc:sldMk cId="1888863910" sldId="654"/>
            <ac:spMk id="113" creationId="{F337A863-C928-49B4-B581-D425A70CDC93}"/>
          </ac:spMkLst>
        </pc:spChg>
        <pc:spChg chg="mod">
          <ac:chgData name="MANUEL ALBERTO GUEVARA  NAJARRO" userId="dc0839a7-ef25-445d-88fe-29223dfab4a5" providerId="ADAL" clId="{AAA2C151-2292-4488-865B-5027AEB9D1EE}" dt="2021-07-07T22:22:37.807" v="725" actId="207"/>
          <ac:spMkLst>
            <pc:docMk/>
            <pc:sldMk cId="1888863910" sldId="654"/>
            <ac:spMk id="114" creationId="{426FB1ED-6F77-4E23-BB77-A811D2117285}"/>
          </ac:spMkLst>
        </pc:spChg>
        <pc:spChg chg="mod">
          <ac:chgData name="MANUEL ALBERTO GUEVARA  NAJARRO" userId="dc0839a7-ef25-445d-88fe-29223dfab4a5" providerId="ADAL" clId="{AAA2C151-2292-4488-865B-5027AEB9D1EE}" dt="2021-07-07T22:22:37.807" v="725" actId="207"/>
          <ac:spMkLst>
            <pc:docMk/>
            <pc:sldMk cId="1888863910" sldId="654"/>
            <ac:spMk id="115" creationId="{D6442EDC-2E31-4C34-95B4-F9F5FCCFC017}"/>
          </ac:spMkLst>
        </pc:spChg>
        <pc:spChg chg="mod">
          <ac:chgData name="MANUEL ALBERTO GUEVARA  NAJARRO" userId="dc0839a7-ef25-445d-88fe-29223dfab4a5" providerId="ADAL" clId="{AAA2C151-2292-4488-865B-5027AEB9D1EE}" dt="2021-07-07T22:22:37.807" v="725" actId="207"/>
          <ac:spMkLst>
            <pc:docMk/>
            <pc:sldMk cId="1888863910" sldId="654"/>
            <ac:spMk id="116" creationId="{99BB9105-3BA3-4960-882A-15CE1183A687}"/>
          </ac:spMkLst>
        </pc:spChg>
        <pc:spChg chg="mod">
          <ac:chgData name="MANUEL ALBERTO GUEVARA  NAJARRO" userId="dc0839a7-ef25-445d-88fe-29223dfab4a5" providerId="ADAL" clId="{AAA2C151-2292-4488-865B-5027AEB9D1EE}" dt="2021-07-07T22:22:37.807" v="725" actId="207"/>
          <ac:spMkLst>
            <pc:docMk/>
            <pc:sldMk cId="1888863910" sldId="654"/>
            <ac:spMk id="117" creationId="{E24BD117-A459-4ED8-81FB-4014F1710EE8}"/>
          </ac:spMkLst>
        </pc:spChg>
        <pc:spChg chg="mod">
          <ac:chgData name="MANUEL ALBERTO GUEVARA  NAJARRO" userId="dc0839a7-ef25-445d-88fe-29223dfab4a5" providerId="ADAL" clId="{AAA2C151-2292-4488-865B-5027AEB9D1EE}" dt="2021-07-07T22:22:37.807" v="725" actId="207"/>
          <ac:spMkLst>
            <pc:docMk/>
            <pc:sldMk cId="1888863910" sldId="654"/>
            <ac:spMk id="118" creationId="{2A9A8D2E-280E-430E-BA4A-80F0E2877462}"/>
          </ac:spMkLst>
        </pc:spChg>
        <pc:spChg chg="mod">
          <ac:chgData name="MANUEL ALBERTO GUEVARA  NAJARRO" userId="dc0839a7-ef25-445d-88fe-29223dfab4a5" providerId="ADAL" clId="{AAA2C151-2292-4488-865B-5027AEB9D1EE}" dt="2021-07-07T22:22:37.807" v="725" actId="207"/>
          <ac:spMkLst>
            <pc:docMk/>
            <pc:sldMk cId="1888863910" sldId="654"/>
            <ac:spMk id="119" creationId="{424C2D5C-7991-47E2-B1F0-6E7C46BE0403}"/>
          </ac:spMkLst>
        </pc:spChg>
        <pc:spChg chg="mod">
          <ac:chgData name="MANUEL ALBERTO GUEVARA  NAJARRO" userId="dc0839a7-ef25-445d-88fe-29223dfab4a5" providerId="ADAL" clId="{AAA2C151-2292-4488-865B-5027AEB9D1EE}" dt="2021-07-07T22:22:37.807" v="725" actId="207"/>
          <ac:spMkLst>
            <pc:docMk/>
            <pc:sldMk cId="1888863910" sldId="654"/>
            <ac:spMk id="120" creationId="{18C8F06C-C2A0-48FF-B4EC-522BF343C696}"/>
          </ac:spMkLst>
        </pc:spChg>
        <pc:spChg chg="mod">
          <ac:chgData name="MANUEL ALBERTO GUEVARA  NAJARRO" userId="dc0839a7-ef25-445d-88fe-29223dfab4a5" providerId="ADAL" clId="{AAA2C151-2292-4488-865B-5027AEB9D1EE}" dt="2021-07-07T22:22:37.807" v="725" actId="207"/>
          <ac:spMkLst>
            <pc:docMk/>
            <pc:sldMk cId="1888863910" sldId="654"/>
            <ac:spMk id="121" creationId="{F2FCE2E7-5AF2-4006-818C-B0A78B8C0251}"/>
          </ac:spMkLst>
        </pc:spChg>
        <pc:spChg chg="mod">
          <ac:chgData name="MANUEL ALBERTO GUEVARA  NAJARRO" userId="dc0839a7-ef25-445d-88fe-29223dfab4a5" providerId="ADAL" clId="{AAA2C151-2292-4488-865B-5027AEB9D1EE}" dt="2021-07-07T22:22:37.807" v="725" actId="207"/>
          <ac:spMkLst>
            <pc:docMk/>
            <pc:sldMk cId="1888863910" sldId="654"/>
            <ac:spMk id="122" creationId="{C5084903-1D9C-41B6-822B-BB7702940CEE}"/>
          </ac:spMkLst>
        </pc:spChg>
        <pc:spChg chg="mod">
          <ac:chgData name="MANUEL ALBERTO GUEVARA  NAJARRO" userId="dc0839a7-ef25-445d-88fe-29223dfab4a5" providerId="ADAL" clId="{AAA2C151-2292-4488-865B-5027AEB9D1EE}" dt="2021-07-07T22:22:37.807" v="725" actId="207"/>
          <ac:spMkLst>
            <pc:docMk/>
            <pc:sldMk cId="1888863910" sldId="654"/>
            <ac:spMk id="123" creationId="{39BFE051-BC0D-4CCC-AABA-A056EB615A0D}"/>
          </ac:spMkLst>
        </pc:spChg>
        <pc:spChg chg="mod">
          <ac:chgData name="MANUEL ALBERTO GUEVARA  NAJARRO" userId="dc0839a7-ef25-445d-88fe-29223dfab4a5" providerId="ADAL" clId="{AAA2C151-2292-4488-865B-5027AEB9D1EE}" dt="2021-07-07T22:22:37.807" v="725" actId="207"/>
          <ac:spMkLst>
            <pc:docMk/>
            <pc:sldMk cId="1888863910" sldId="654"/>
            <ac:spMk id="124" creationId="{9577703D-DE9D-4F88-9CDF-65D3A9D78CAB}"/>
          </ac:spMkLst>
        </pc:spChg>
        <pc:spChg chg="mod">
          <ac:chgData name="MANUEL ALBERTO GUEVARA  NAJARRO" userId="dc0839a7-ef25-445d-88fe-29223dfab4a5" providerId="ADAL" clId="{AAA2C151-2292-4488-865B-5027AEB9D1EE}" dt="2021-07-07T22:22:37.807" v="725" actId="207"/>
          <ac:spMkLst>
            <pc:docMk/>
            <pc:sldMk cId="1888863910" sldId="654"/>
            <ac:spMk id="125" creationId="{3D48DCE8-34EE-4E34-9E5E-114C00481068}"/>
          </ac:spMkLst>
        </pc:spChg>
        <pc:spChg chg="mod">
          <ac:chgData name="MANUEL ALBERTO GUEVARA  NAJARRO" userId="dc0839a7-ef25-445d-88fe-29223dfab4a5" providerId="ADAL" clId="{AAA2C151-2292-4488-865B-5027AEB9D1EE}" dt="2021-07-07T22:22:37.807" v="725" actId="207"/>
          <ac:spMkLst>
            <pc:docMk/>
            <pc:sldMk cId="1888863910" sldId="654"/>
            <ac:spMk id="126" creationId="{E8BB04E4-95E9-49A5-BE5C-CD9AF03A383C}"/>
          </ac:spMkLst>
        </pc:spChg>
        <pc:spChg chg="mod">
          <ac:chgData name="MANUEL ALBERTO GUEVARA  NAJARRO" userId="dc0839a7-ef25-445d-88fe-29223dfab4a5" providerId="ADAL" clId="{AAA2C151-2292-4488-865B-5027AEB9D1EE}" dt="2021-07-07T22:22:37.807" v="725" actId="207"/>
          <ac:spMkLst>
            <pc:docMk/>
            <pc:sldMk cId="1888863910" sldId="654"/>
            <ac:spMk id="127" creationId="{FC1B36A6-B906-4A27-A9B7-5E680D45FA2C}"/>
          </ac:spMkLst>
        </pc:spChg>
        <pc:spChg chg="mod">
          <ac:chgData name="MANUEL ALBERTO GUEVARA  NAJARRO" userId="dc0839a7-ef25-445d-88fe-29223dfab4a5" providerId="ADAL" clId="{AAA2C151-2292-4488-865B-5027AEB9D1EE}" dt="2021-07-07T22:22:37.807" v="725" actId="207"/>
          <ac:spMkLst>
            <pc:docMk/>
            <pc:sldMk cId="1888863910" sldId="654"/>
            <ac:spMk id="128" creationId="{F46D2AD1-4013-4D68-95FF-C33A66990631}"/>
          </ac:spMkLst>
        </pc:spChg>
        <pc:spChg chg="mod">
          <ac:chgData name="MANUEL ALBERTO GUEVARA  NAJARRO" userId="dc0839a7-ef25-445d-88fe-29223dfab4a5" providerId="ADAL" clId="{AAA2C151-2292-4488-865B-5027AEB9D1EE}" dt="2021-07-07T22:22:37.807" v="725" actId="207"/>
          <ac:spMkLst>
            <pc:docMk/>
            <pc:sldMk cId="1888863910" sldId="654"/>
            <ac:spMk id="129" creationId="{2A463BF1-FE4D-4B9F-A831-4D834CEAB86E}"/>
          </ac:spMkLst>
        </pc:spChg>
        <pc:spChg chg="mod">
          <ac:chgData name="MANUEL ALBERTO GUEVARA  NAJARRO" userId="dc0839a7-ef25-445d-88fe-29223dfab4a5" providerId="ADAL" clId="{AAA2C151-2292-4488-865B-5027AEB9D1EE}" dt="2021-07-07T22:22:37.807" v="725" actId="207"/>
          <ac:spMkLst>
            <pc:docMk/>
            <pc:sldMk cId="1888863910" sldId="654"/>
            <ac:spMk id="130" creationId="{1BA88938-0C52-40B8-A959-382589DCAA2E}"/>
          </ac:spMkLst>
        </pc:spChg>
        <pc:spChg chg="mod">
          <ac:chgData name="MANUEL ALBERTO GUEVARA  NAJARRO" userId="dc0839a7-ef25-445d-88fe-29223dfab4a5" providerId="ADAL" clId="{AAA2C151-2292-4488-865B-5027AEB9D1EE}" dt="2021-07-07T22:22:37.807" v="725" actId="207"/>
          <ac:spMkLst>
            <pc:docMk/>
            <pc:sldMk cId="1888863910" sldId="654"/>
            <ac:spMk id="131" creationId="{53E8921F-DE2C-4951-80DA-267122EB985D}"/>
          </ac:spMkLst>
        </pc:spChg>
        <pc:spChg chg="mod">
          <ac:chgData name="MANUEL ALBERTO GUEVARA  NAJARRO" userId="dc0839a7-ef25-445d-88fe-29223dfab4a5" providerId="ADAL" clId="{AAA2C151-2292-4488-865B-5027AEB9D1EE}" dt="2021-07-07T22:22:37.807" v="725" actId="207"/>
          <ac:spMkLst>
            <pc:docMk/>
            <pc:sldMk cId="1888863910" sldId="654"/>
            <ac:spMk id="132" creationId="{AA631795-5900-4438-B1C5-8C809EAD2886}"/>
          </ac:spMkLst>
        </pc:spChg>
        <pc:spChg chg="mod">
          <ac:chgData name="MANUEL ALBERTO GUEVARA  NAJARRO" userId="dc0839a7-ef25-445d-88fe-29223dfab4a5" providerId="ADAL" clId="{AAA2C151-2292-4488-865B-5027AEB9D1EE}" dt="2021-07-07T22:22:37.807" v="725" actId="207"/>
          <ac:spMkLst>
            <pc:docMk/>
            <pc:sldMk cId="1888863910" sldId="654"/>
            <ac:spMk id="133" creationId="{1F8A19A3-6698-489D-B460-DC9883EC337A}"/>
          </ac:spMkLst>
        </pc:spChg>
        <pc:spChg chg="mod">
          <ac:chgData name="MANUEL ALBERTO GUEVARA  NAJARRO" userId="dc0839a7-ef25-445d-88fe-29223dfab4a5" providerId="ADAL" clId="{AAA2C151-2292-4488-865B-5027AEB9D1EE}" dt="2021-07-07T22:22:37.807" v="725" actId="207"/>
          <ac:spMkLst>
            <pc:docMk/>
            <pc:sldMk cId="1888863910" sldId="654"/>
            <ac:spMk id="134" creationId="{797A0053-3659-491D-8021-2813D6908597}"/>
          </ac:spMkLst>
        </pc:spChg>
        <pc:spChg chg="mod">
          <ac:chgData name="MANUEL ALBERTO GUEVARA  NAJARRO" userId="dc0839a7-ef25-445d-88fe-29223dfab4a5" providerId="ADAL" clId="{AAA2C151-2292-4488-865B-5027AEB9D1EE}" dt="2021-07-07T22:22:37.807" v="725" actId="207"/>
          <ac:spMkLst>
            <pc:docMk/>
            <pc:sldMk cId="1888863910" sldId="654"/>
            <ac:spMk id="135" creationId="{E775D9EA-0046-4F89-9247-48D80E45C723}"/>
          </ac:spMkLst>
        </pc:spChg>
        <pc:spChg chg="mod">
          <ac:chgData name="MANUEL ALBERTO GUEVARA  NAJARRO" userId="dc0839a7-ef25-445d-88fe-29223dfab4a5" providerId="ADAL" clId="{AAA2C151-2292-4488-865B-5027AEB9D1EE}" dt="2021-07-07T22:22:37.807" v="725" actId="207"/>
          <ac:spMkLst>
            <pc:docMk/>
            <pc:sldMk cId="1888863910" sldId="654"/>
            <ac:spMk id="136" creationId="{8E1C40A4-1608-4DBC-B96F-F3932FCA05EA}"/>
          </ac:spMkLst>
        </pc:spChg>
        <pc:spChg chg="mod">
          <ac:chgData name="MANUEL ALBERTO GUEVARA  NAJARRO" userId="dc0839a7-ef25-445d-88fe-29223dfab4a5" providerId="ADAL" clId="{AAA2C151-2292-4488-865B-5027AEB9D1EE}" dt="2021-07-07T22:22:37.807" v="725" actId="207"/>
          <ac:spMkLst>
            <pc:docMk/>
            <pc:sldMk cId="1888863910" sldId="654"/>
            <ac:spMk id="137" creationId="{7301AE28-B532-409B-9126-F1F1E7922A07}"/>
          </ac:spMkLst>
        </pc:spChg>
        <pc:spChg chg="mod">
          <ac:chgData name="MANUEL ALBERTO GUEVARA  NAJARRO" userId="dc0839a7-ef25-445d-88fe-29223dfab4a5" providerId="ADAL" clId="{AAA2C151-2292-4488-865B-5027AEB9D1EE}" dt="2021-07-07T22:22:37.807" v="725" actId="207"/>
          <ac:spMkLst>
            <pc:docMk/>
            <pc:sldMk cId="1888863910" sldId="654"/>
            <ac:spMk id="138" creationId="{C63D08EF-7F86-4772-8BE5-EBB500D21A68}"/>
          </ac:spMkLst>
        </pc:spChg>
        <pc:spChg chg="mod">
          <ac:chgData name="MANUEL ALBERTO GUEVARA  NAJARRO" userId="dc0839a7-ef25-445d-88fe-29223dfab4a5" providerId="ADAL" clId="{AAA2C151-2292-4488-865B-5027AEB9D1EE}" dt="2021-07-07T22:22:37.807" v="725" actId="207"/>
          <ac:spMkLst>
            <pc:docMk/>
            <pc:sldMk cId="1888863910" sldId="654"/>
            <ac:spMk id="139" creationId="{109B9926-F31F-4555-9AA0-7192E57FF9AB}"/>
          </ac:spMkLst>
        </pc:spChg>
        <pc:spChg chg="mod">
          <ac:chgData name="MANUEL ALBERTO GUEVARA  NAJARRO" userId="dc0839a7-ef25-445d-88fe-29223dfab4a5" providerId="ADAL" clId="{AAA2C151-2292-4488-865B-5027AEB9D1EE}" dt="2021-07-07T22:22:37.807" v="725" actId="207"/>
          <ac:spMkLst>
            <pc:docMk/>
            <pc:sldMk cId="1888863910" sldId="654"/>
            <ac:spMk id="140" creationId="{5D5895F0-FB59-485C-97B9-BAFFD8B1CE90}"/>
          </ac:spMkLst>
        </pc:spChg>
        <pc:spChg chg="add mod topLvl">
          <ac:chgData name="MANUEL ALBERTO GUEVARA  NAJARRO" userId="dc0839a7-ef25-445d-88fe-29223dfab4a5" providerId="ADAL" clId="{AAA2C151-2292-4488-865B-5027AEB9D1EE}" dt="2021-07-07T22:23:10.475" v="729" actId="2711"/>
          <ac:spMkLst>
            <pc:docMk/>
            <pc:sldMk cId="1888863910" sldId="654"/>
            <ac:spMk id="141" creationId="{F5F55CB7-77D7-4837-B145-A157803EA826}"/>
          </ac:spMkLst>
        </pc:spChg>
        <pc:spChg chg="add mod topLvl">
          <ac:chgData name="MANUEL ALBERTO GUEVARA  NAJARRO" userId="dc0839a7-ef25-445d-88fe-29223dfab4a5" providerId="ADAL" clId="{AAA2C151-2292-4488-865B-5027AEB9D1EE}" dt="2021-07-07T22:23:10.475" v="729" actId="2711"/>
          <ac:spMkLst>
            <pc:docMk/>
            <pc:sldMk cId="1888863910" sldId="654"/>
            <ac:spMk id="142" creationId="{207FBAAF-C2C6-46AB-BA71-19613288635C}"/>
          </ac:spMkLst>
        </pc:spChg>
        <pc:spChg chg="mod">
          <ac:chgData name="MANUEL ALBERTO GUEVARA  NAJARRO" userId="dc0839a7-ef25-445d-88fe-29223dfab4a5" providerId="ADAL" clId="{AAA2C151-2292-4488-865B-5027AEB9D1EE}" dt="2021-07-07T22:20:48.298" v="566" actId="165"/>
          <ac:spMkLst>
            <pc:docMk/>
            <pc:sldMk cId="1888863910" sldId="654"/>
            <ac:spMk id="146" creationId="{3612966C-50B6-41E1-9CDB-563F913EC8B6}"/>
          </ac:spMkLst>
        </pc:spChg>
        <pc:spChg chg="mod">
          <ac:chgData name="MANUEL ALBERTO GUEVARA  NAJARRO" userId="dc0839a7-ef25-445d-88fe-29223dfab4a5" providerId="ADAL" clId="{AAA2C151-2292-4488-865B-5027AEB9D1EE}" dt="2021-07-07T22:20:48.298" v="566" actId="165"/>
          <ac:spMkLst>
            <pc:docMk/>
            <pc:sldMk cId="1888863910" sldId="654"/>
            <ac:spMk id="147" creationId="{3998F71B-18EA-41B5-9081-11FEC87051D4}"/>
          </ac:spMkLst>
        </pc:spChg>
        <pc:spChg chg="mod">
          <ac:chgData name="MANUEL ALBERTO GUEVARA  NAJARRO" userId="dc0839a7-ef25-445d-88fe-29223dfab4a5" providerId="ADAL" clId="{AAA2C151-2292-4488-865B-5027AEB9D1EE}" dt="2021-07-07T22:20:48.298" v="566" actId="165"/>
          <ac:spMkLst>
            <pc:docMk/>
            <pc:sldMk cId="1888863910" sldId="654"/>
            <ac:spMk id="148" creationId="{477FA1E7-F6B0-43C3-AA21-1B57515432C7}"/>
          </ac:spMkLst>
        </pc:spChg>
        <pc:spChg chg="mod">
          <ac:chgData name="MANUEL ALBERTO GUEVARA  NAJARRO" userId="dc0839a7-ef25-445d-88fe-29223dfab4a5" providerId="ADAL" clId="{AAA2C151-2292-4488-865B-5027AEB9D1EE}" dt="2021-07-07T22:20:48.298" v="566" actId="165"/>
          <ac:spMkLst>
            <pc:docMk/>
            <pc:sldMk cId="1888863910" sldId="654"/>
            <ac:spMk id="149" creationId="{EF6AE92F-2D38-4A81-BDCA-D207C0701829}"/>
          </ac:spMkLst>
        </pc:spChg>
        <pc:spChg chg="mod">
          <ac:chgData name="MANUEL ALBERTO GUEVARA  NAJARRO" userId="dc0839a7-ef25-445d-88fe-29223dfab4a5" providerId="ADAL" clId="{AAA2C151-2292-4488-865B-5027AEB9D1EE}" dt="2021-07-07T22:20:48.298" v="566" actId="165"/>
          <ac:spMkLst>
            <pc:docMk/>
            <pc:sldMk cId="1888863910" sldId="654"/>
            <ac:spMk id="150" creationId="{B72F9ED4-1995-47BE-9EE2-FFE10A713245}"/>
          </ac:spMkLst>
        </pc:spChg>
        <pc:spChg chg="mod">
          <ac:chgData name="MANUEL ALBERTO GUEVARA  NAJARRO" userId="dc0839a7-ef25-445d-88fe-29223dfab4a5" providerId="ADAL" clId="{AAA2C151-2292-4488-865B-5027AEB9D1EE}" dt="2021-07-07T22:20:48.298" v="566" actId="165"/>
          <ac:spMkLst>
            <pc:docMk/>
            <pc:sldMk cId="1888863910" sldId="654"/>
            <ac:spMk id="151" creationId="{50A53098-A07B-4788-9D02-A7F7706894D9}"/>
          </ac:spMkLst>
        </pc:spChg>
        <pc:spChg chg="mod">
          <ac:chgData name="MANUEL ALBERTO GUEVARA  NAJARRO" userId="dc0839a7-ef25-445d-88fe-29223dfab4a5" providerId="ADAL" clId="{AAA2C151-2292-4488-865B-5027AEB9D1EE}" dt="2021-07-07T22:20:48.298" v="566" actId="165"/>
          <ac:spMkLst>
            <pc:docMk/>
            <pc:sldMk cId="1888863910" sldId="654"/>
            <ac:spMk id="152" creationId="{4EF15D90-501C-433E-B168-AC40C3A79C86}"/>
          </ac:spMkLst>
        </pc:spChg>
        <pc:spChg chg="mod">
          <ac:chgData name="MANUEL ALBERTO GUEVARA  NAJARRO" userId="dc0839a7-ef25-445d-88fe-29223dfab4a5" providerId="ADAL" clId="{AAA2C151-2292-4488-865B-5027AEB9D1EE}" dt="2021-07-07T22:20:48.298" v="566" actId="165"/>
          <ac:spMkLst>
            <pc:docMk/>
            <pc:sldMk cId="1888863910" sldId="654"/>
            <ac:spMk id="153" creationId="{B67D534C-8F37-45BB-B687-231C0F1303F5}"/>
          </ac:spMkLst>
        </pc:spChg>
        <pc:spChg chg="mod">
          <ac:chgData name="MANUEL ALBERTO GUEVARA  NAJARRO" userId="dc0839a7-ef25-445d-88fe-29223dfab4a5" providerId="ADAL" clId="{AAA2C151-2292-4488-865B-5027AEB9D1EE}" dt="2021-07-07T22:20:48.298" v="566" actId="165"/>
          <ac:spMkLst>
            <pc:docMk/>
            <pc:sldMk cId="1888863910" sldId="654"/>
            <ac:spMk id="154" creationId="{21ECBD79-8FA8-4D6C-9A86-C9E79536922A}"/>
          </ac:spMkLst>
        </pc:spChg>
        <pc:spChg chg="mod">
          <ac:chgData name="MANUEL ALBERTO GUEVARA  NAJARRO" userId="dc0839a7-ef25-445d-88fe-29223dfab4a5" providerId="ADAL" clId="{AAA2C151-2292-4488-865B-5027AEB9D1EE}" dt="2021-07-07T22:20:48.298" v="566" actId="165"/>
          <ac:spMkLst>
            <pc:docMk/>
            <pc:sldMk cId="1888863910" sldId="654"/>
            <ac:spMk id="155" creationId="{F965ABA6-72F7-4AB1-A8ED-7F5CD222D28E}"/>
          </ac:spMkLst>
        </pc:spChg>
        <pc:spChg chg="mod">
          <ac:chgData name="MANUEL ALBERTO GUEVARA  NAJARRO" userId="dc0839a7-ef25-445d-88fe-29223dfab4a5" providerId="ADAL" clId="{AAA2C151-2292-4488-865B-5027AEB9D1EE}" dt="2021-07-07T22:20:48.298" v="566" actId="165"/>
          <ac:spMkLst>
            <pc:docMk/>
            <pc:sldMk cId="1888863910" sldId="654"/>
            <ac:spMk id="156" creationId="{54C6B82D-C02F-43A4-A851-D155584736A2}"/>
          </ac:spMkLst>
        </pc:spChg>
        <pc:spChg chg="mod">
          <ac:chgData name="MANUEL ALBERTO GUEVARA  NAJARRO" userId="dc0839a7-ef25-445d-88fe-29223dfab4a5" providerId="ADAL" clId="{AAA2C151-2292-4488-865B-5027AEB9D1EE}" dt="2021-07-07T22:20:48.298" v="566" actId="165"/>
          <ac:spMkLst>
            <pc:docMk/>
            <pc:sldMk cId="1888863910" sldId="654"/>
            <ac:spMk id="157" creationId="{857120EB-0877-4B96-8A95-97AFF1B00086}"/>
          </ac:spMkLst>
        </pc:spChg>
        <pc:spChg chg="mod">
          <ac:chgData name="MANUEL ALBERTO GUEVARA  NAJARRO" userId="dc0839a7-ef25-445d-88fe-29223dfab4a5" providerId="ADAL" clId="{AAA2C151-2292-4488-865B-5027AEB9D1EE}" dt="2021-07-07T22:20:48.298" v="566" actId="165"/>
          <ac:spMkLst>
            <pc:docMk/>
            <pc:sldMk cId="1888863910" sldId="654"/>
            <ac:spMk id="158" creationId="{44C08878-E1C3-4639-8834-3334FB8A3ADE}"/>
          </ac:spMkLst>
        </pc:spChg>
        <pc:spChg chg="mod">
          <ac:chgData name="MANUEL ALBERTO GUEVARA  NAJARRO" userId="dc0839a7-ef25-445d-88fe-29223dfab4a5" providerId="ADAL" clId="{AAA2C151-2292-4488-865B-5027AEB9D1EE}" dt="2021-07-07T22:20:48.298" v="566" actId="165"/>
          <ac:spMkLst>
            <pc:docMk/>
            <pc:sldMk cId="1888863910" sldId="654"/>
            <ac:spMk id="159" creationId="{70B20E6E-37C3-4D0A-972E-62CAE1AACCAD}"/>
          </ac:spMkLst>
        </pc:spChg>
        <pc:spChg chg="mod">
          <ac:chgData name="MANUEL ALBERTO GUEVARA  NAJARRO" userId="dc0839a7-ef25-445d-88fe-29223dfab4a5" providerId="ADAL" clId="{AAA2C151-2292-4488-865B-5027AEB9D1EE}" dt="2021-07-07T22:20:48.298" v="566" actId="165"/>
          <ac:spMkLst>
            <pc:docMk/>
            <pc:sldMk cId="1888863910" sldId="654"/>
            <ac:spMk id="160" creationId="{1B5BDAC3-FA8A-44FC-BCFD-0E77D3153613}"/>
          </ac:spMkLst>
        </pc:spChg>
        <pc:spChg chg="mod">
          <ac:chgData name="MANUEL ALBERTO GUEVARA  NAJARRO" userId="dc0839a7-ef25-445d-88fe-29223dfab4a5" providerId="ADAL" clId="{AAA2C151-2292-4488-865B-5027AEB9D1EE}" dt="2021-07-07T22:20:48.298" v="566" actId="165"/>
          <ac:spMkLst>
            <pc:docMk/>
            <pc:sldMk cId="1888863910" sldId="654"/>
            <ac:spMk id="161" creationId="{6DB83263-7C59-440A-8D20-64E48E963F11}"/>
          </ac:spMkLst>
        </pc:spChg>
        <pc:spChg chg="mod">
          <ac:chgData name="MANUEL ALBERTO GUEVARA  NAJARRO" userId="dc0839a7-ef25-445d-88fe-29223dfab4a5" providerId="ADAL" clId="{AAA2C151-2292-4488-865B-5027AEB9D1EE}" dt="2021-07-07T22:20:48.298" v="566" actId="165"/>
          <ac:spMkLst>
            <pc:docMk/>
            <pc:sldMk cId="1888863910" sldId="654"/>
            <ac:spMk id="162" creationId="{4FBAD3B7-6801-422D-8B1F-317976F25331}"/>
          </ac:spMkLst>
        </pc:spChg>
        <pc:spChg chg="mod">
          <ac:chgData name="MANUEL ALBERTO GUEVARA  NAJARRO" userId="dc0839a7-ef25-445d-88fe-29223dfab4a5" providerId="ADAL" clId="{AAA2C151-2292-4488-865B-5027AEB9D1EE}" dt="2021-07-07T22:20:48.298" v="566" actId="165"/>
          <ac:spMkLst>
            <pc:docMk/>
            <pc:sldMk cId="1888863910" sldId="654"/>
            <ac:spMk id="163" creationId="{434A60A4-82C7-40DE-811D-5DFD0D4A84A6}"/>
          </ac:spMkLst>
        </pc:spChg>
        <pc:spChg chg="mod">
          <ac:chgData name="MANUEL ALBERTO GUEVARA  NAJARRO" userId="dc0839a7-ef25-445d-88fe-29223dfab4a5" providerId="ADAL" clId="{AAA2C151-2292-4488-865B-5027AEB9D1EE}" dt="2021-07-07T22:20:48.298" v="566" actId="165"/>
          <ac:spMkLst>
            <pc:docMk/>
            <pc:sldMk cId="1888863910" sldId="654"/>
            <ac:spMk id="164" creationId="{12D13AF2-97A2-4D0F-93EC-628D65145A94}"/>
          </ac:spMkLst>
        </pc:spChg>
        <pc:spChg chg="mod">
          <ac:chgData name="MANUEL ALBERTO GUEVARA  NAJARRO" userId="dc0839a7-ef25-445d-88fe-29223dfab4a5" providerId="ADAL" clId="{AAA2C151-2292-4488-865B-5027AEB9D1EE}" dt="2021-07-07T22:20:48.298" v="566" actId="165"/>
          <ac:spMkLst>
            <pc:docMk/>
            <pc:sldMk cId="1888863910" sldId="654"/>
            <ac:spMk id="165" creationId="{3233DE4E-7CC5-411D-BD67-8C602ECC1915}"/>
          </ac:spMkLst>
        </pc:spChg>
        <pc:spChg chg="mod">
          <ac:chgData name="MANUEL ALBERTO GUEVARA  NAJARRO" userId="dc0839a7-ef25-445d-88fe-29223dfab4a5" providerId="ADAL" clId="{AAA2C151-2292-4488-865B-5027AEB9D1EE}" dt="2021-07-07T22:20:48.298" v="566" actId="165"/>
          <ac:spMkLst>
            <pc:docMk/>
            <pc:sldMk cId="1888863910" sldId="654"/>
            <ac:spMk id="166" creationId="{32BA5006-B446-4EFC-9AA3-DA6DB18889D2}"/>
          </ac:spMkLst>
        </pc:spChg>
        <pc:spChg chg="mod">
          <ac:chgData name="MANUEL ALBERTO GUEVARA  NAJARRO" userId="dc0839a7-ef25-445d-88fe-29223dfab4a5" providerId="ADAL" clId="{AAA2C151-2292-4488-865B-5027AEB9D1EE}" dt="2021-07-07T22:20:48.298" v="566" actId="165"/>
          <ac:spMkLst>
            <pc:docMk/>
            <pc:sldMk cId="1888863910" sldId="654"/>
            <ac:spMk id="167" creationId="{6B71D65C-AEF1-4E16-A7D4-DF9DE76E2189}"/>
          </ac:spMkLst>
        </pc:spChg>
        <pc:spChg chg="mod">
          <ac:chgData name="MANUEL ALBERTO GUEVARA  NAJARRO" userId="dc0839a7-ef25-445d-88fe-29223dfab4a5" providerId="ADAL" clId="{AAA2C151-2292-4488-865B-5027AEB9D1EE}" dt="2021-07-07T22:20:48.298" v="566" actId="165"/>
          <ac:spMkLst>
            <pc:docMk/>
            <pc:sldMk cId="1888863910" sldId="654"/>
            <ac:spMk id="168" creationId="{F8D83C2F-5B5A-4900-8EC0-2FD0A4D18075}"/>
          </ac:spMkLst>
        </pc:spChg>
        <pc:spChg chg="mod">
          <ac:chgData name="MANUEL ALBERTO GUEVARA  NAJARRO" userId="dc0839a7-ef25-445d-88fe-29223dfab4a5" providerId="ADAL" clId="{AAA2C151-2292-4488-865B-5027AEB9D1EE}" dt="2021-07-07T22:20:48.298" v="566" actId="165"/>
          <ac:spMkLst>
            <pc:docMk/>
            <pc:sldMk cId="1888863910" sldId="654"/>
            <ac:spMk id="169" creationId="{7C59C074-CA9C-456C-8C9B-0627F608479F}"/>
          </ac:spMkLst>
        </pc:spChg>
        <pc:spChg chg="mod">
          <ac:chgData name="MANUEL ALBERTO GUEVARA  NAJARRO" userId="dc0839a7-ef25-445d-88fe-29223dfab4a5" providerId="ADAL" clId="{AAA2C151-2292-4488-865B-5027AEB9D1EE}" dt="2021-07-07T22:20:48.298" v="566" actId="165"/>
          <ac:spMkLst>
            <pc:docMk/>
            <pc:sldMk cId="1888863910" sldId="654"/>
            <ac:spMk id="170" creationId="{913A5415-A86D-432A-812C-D57C1B7F3C3E}"/>
          </ac:spMkLst>
        </pc:spChg>
        <pc:spChg chg="mod">
          <ac:chgData name="MANUEL ALBERTO GUEVARA  NAJARRO" userId="dc0839a7-ef25-445d-88fe-29223dfab4a5" providerId="ADAL" clId="{AAA2C151-2292-4488-865B-5027AEB9D1EE}" dt="2021-07-07T22:20:48.298" v="566" actId="165"/>
          <ac:spMkLst>
            <pc:docMk/>
            <pc:sldMk cId="1888863910" sldId="654"/>
            <ac:spMk id="171" creationId="{7183D0E4-6536-45FF-B24C-72F7AAF0E459}"/>
          </ac:spMkLst>
        </pc:spChg>
        <pc:spChg chg="mod">
          <ac:chgData name="MANUEL ALBERTO GUEVARA  NAJARRO" userId="dc0839a7-ef25-445d-88fe-29223dfab4a5" providerId="ADAL" clId="{AAA2C151-2292-4488-865B-5027AEB9D1EE}" dt="2021-07-07T22:20:48.298" v="566" actId="165"/>
          <ac:spMkLst>
            <pc:docMk/>
            <pc:sldMk cId="1888863910" sldId="654"/>
            <ac:spMk id="172" creationId="{8129A251-3955-40AF-B113-65E6C20EA2E4}"/>
          </ac:spMkLst>
        </pc:spChg>
        <pc:spChg chg="mod">
          <ac:chgData name="MANUEL ALBERTO GUEVARA  NAJARRO" userId="dc0839a7-ef25-445d-88fe-29223dfab4a5" providerId="ADAL" clId="{AAA2C151-2292-4488-865B-5027AEB9D1EE}" dt="2021-07-07T22:20:48.298" v="566" actId="165"/>
          <ac:spMkLst>
            <pc:docMk/>
            <pc:sldMk cId="1888863910" sldId="654"/>
            <ac:spMk id="173" creationId="{6B60CC2E-D3B3-4404-9751-6374AAABF261}"/>
          </ac:spMkLst>
        </pc:spChg>
        <pc:spChg chg="mod">
          <ac:chgData name="MANUEL ALBERTO GUEVARA  NAJARRO" userId="dc0839a7-ef25-445d-88fe-29223dfab4a5" providerId="ADAL" clId="{AAA2C151-2292-4488-865B-5027AEB9D1EE}" dt="2021-07-07T22:20:48.298" v="566" actId="165"/>
          <ac:spMkLst>
            <pc:docMk/>
            <pc:sldMk cId="1888863910" sldId="654"/>
            <ac:spMk id="174" creationId="{A1E85D50-E8F8-4453-A1AC-4FB542C7F3EA}"/>
          </ac:spMkLst>
        </pc:spChg>
        <pc:spChg chg="mod">
          <ac:chgData name="MANUEL ALBERTO GUEVARA  NAJARRO" userId="dc0839a7-ef25-445d-88fe-29223dfab4a5" providerId="ADAL" clId="{AAA2C151-2292-4488-865B-5027AEB9D1EE}" dt="2021-07-07T22:20:48.298" v="566" actId="165"/>
          <ac:spMkLst>
            <pc:docMk/>
            <pc:sldMk cId="1888863910" sldId="654"/>
            <ac:spMk id="175" creationId="{7B7440E3-53B8-4D50-82CB-C65F0574AE6E}"/>
          </ac:spMkLst>
        </pc:spChg>
        <pc:spChg chg="mod">
          <ac:chgData name="MANUEL ALBERTO GUEVARA  NAJARRO" userId="dc0839a7-ef25-445d-88fe-29223dfab4a5" providerId="ADAL" clId="{AAA2C151-2292-4488-865B-5027AEB9D1EE}" dt="2021-07-07T22:20:48.298" v="566" actId="165"/>
          <ac:spMkLst>
            <pc:docMk/>
            <pc:sldMk cId="1888863910" sldId="654"/>
            <ac:spMk id="176" creationId="{9329F24B-369A-4A29-A24A-04657C5F1F39}"/>
          </ac:spMkLst>
        </pc:spChg>
        <pc:spChg chg="mod">
          <ac:chgData name="MANUEL ALBERTO GUEVARA  NAJARRO" userId="dc0839a7-ef25-445d-88fe-29223dfab4a5" providerId="ADAL" clId="{AAA2C151-2292-4488-865B-5027AEB9D1EE}" dt="2021-07-07T22:20:48.298" v="566" actId="165"/>
          <ac:spMkLst>
            <pc:docMk/>
            <pc:sldMk cId="1888863910" sldId="654"/>
            <ac:spMk id="177" creationId="{D2E8C894-B3EA-416A-9054-44385F632DB2}"/>
          </ac:spMkLst>
        </pc:spChg>
        <pc:spChg chg="mod">
          <ac:chgData name="MANUEL ALBERTO GUEVARA  NAJARRO" userId="dc0839a7-ef25-445d-88fe-29223dfab4a5" providerId="ADAL" clId="{AAA2C151-2292-4488-865B-5027AEB9D1EE}" dt="2021-07-07T22:20:48.298" v="566" actId="165"/>
          <ac:spMkLst>
            <pc:docMk/>
            <pc:sldMk cId="1888863910" sldId="654"/>
            <ac:spMk id="178" creationId="{4B857AE3-A934-4C94-ADCD-37F8F8BB4EB7}"/>
          </ac:spMkLst>
        </pc:spChg>
        <pc:spChg chg="mod">
          <ac:chgData name="MANUEL ALBERTO GUEVARA  NAJARRO" userId="dc0839a7-ef25-445d-88fe-29223dfab4a5" providerId="ADAL" clId="{AAA2C151-2292-4488-865B-5027AEB9D1EE}" dt="2021-07-07T22:20:48.298" v="566" actId="165"/>
          <ac:spMkLst>
            <pc:docMk/>
            <pc:sldMk cId="1888863910" sldId="654"/>
            <ac:spMk id="179" creationId="{654138F9-C9D6-41F1-953E-6854895CD151}"/>
          </ac:spMkLst>
        </pc:spChg>
        <pc:spChg chg="mod">
          <ac:chgData name="MANUEL ALBERTO GUEVARA  NAJARRO" userId="dc0839a7-ef25-445d-88fe-29223dfab4a5" providerId="ADAL" clId="{AAA2C151-2292-4488-865B-5027AEB9D1EE}" dt="2021-07-07T22:20:48.298" v="566" actId="165"/>
          <ac:spMkLst>
            <pc:docMk/>
            <pc:sldMk cId="1888863910" sldId="654"/>
            <ac:spMk id="180" creationId="{411F8732-E2FE-46F0-877A-F08955966C39}"/>
          </ac:spMkLst>
        </pc:spChg>
        <pc:spChg chg="mod">
          <ac:chgData name="MANUEL ALBERTO GUEVARA  NAJARRO" userId="dc0839a7-ef25-445d-88fe-29223dfab4a5" providerId="ADAL" clId="{AAA2C151-2292-4488-865B-5027AEB9D1EE}" dt="2021-07-07T22:20:48.298" v="566" actId="165"/>
          <ac:spMkLst>
            <pc:docMk/>
            <pc:sldMk cId="1888863910" sldId="654"/>
            <ac:spMk id="181" creationId="{D40D1345-1692-44E5-91A2-EF16AAA0F4F2}"/>
          </ac:spMkLst>
        </pc:spChg>
        <pc:spChg chg="mod">
          <ac:chgData name="MANUEL ALBERTO GUEVARA  NAJARRO" userId="dc0839a7-ef25-445d-88fe-29223dfab4a5" providerId="ADAL" clId="{AAA2C151-2292-4488-865B-5027AEB9D1EE}" dt="2021-07-07T22:20:48.298" v="566" actId="165"/>
          <ac:spMkLst>
            <pc:docMk/>
            <pc:sldMk cId="1888863910" sldId="654"/>
            <ac:spMk id="182" creationId="{F9667D35-AB26-4D0C-A8B5-AD71B894CA42}"/>
          </ac:spMkLst>
        </pc:spChg>
        <pc:spChg chg="mod">
          <ac:chgData name="MANUEL ALBERTO GUEVARA  NAJARRO" userId="dc0839a7-ef25-445d-88fe-29223dfab4a5" providerId="ADAL" clId="{AAA2C151-2292-4488-865B-5027AEB9D1EE}" dt="2021-07-07T22:20:48.298" v="566" actId="165"/>
          <ac:spMkLst>
            <pc:docMk/>
            <pc:sldMk cId="1888863910" sldId="654"/>
            <ac:spMk id="183" creationId="{71C59809-F527-4DEB-A88F-996CF09DA96A}"/>
          </ac:spMkLst>
        </pc:spChg>
        <pc:spChg chg="mod">
          <ac:chgData name="MANUEL ALBERTO GUEVARA  NAJARRO" userId="dc0839a7-ef25-445d-88fe-29223dfab4a5" providerId="ADAL" clId="{AAA2C151-2292-4488-865B-5027AEB9D1EE}" dt="2021-07-07T22:20:48.298" v="566" actId="165"/>
          <ac:spMkLst>
            <pc:docMk/>
            <pc:sldMk cId="1888863910" sldId="654"/>
            <ac:spMk id="184" creationId="{E3AF0281-37D4-456A-8B05-26299B680A1F}"/>
          </ac:spMkLst>
        </pc:spChg>
        <pc:spChg chg="mod">
          <ac:chgData name="MANUEL ALBERTO GUEVARA  NAJARRO" userId="dc0839a7-ef25-445d-88fe-29223dfab4a5" providerId="ADAL" clId="{AAA2C151-2292-4488-865B-5027AEB9D1EE}" dt="2021-07-07T22:20:48.298" v="566" actId="165"/>
          <ac:spMkLst>
            <pc:docMk/>
            <pc:sldMk cId="1888863910" sldId="654"/>
            <ac:spMk id="185" creationId="{8A8EC29E-85D0-43F4-9DCA-3C65CD8560CF}"/>
          </ac:spMkLst>
        </pc:spChg>
        <pc:spChg chg="mod">
          <ac:chgData name="MANUEL ALBERTO GUEVARA  NAJARRO" userId="dc0839a7-ef25-445d-88fe-29223dfab4a5" providerId="ADAL" clId="{AAA2C151-2292-4488-865B-5027AEB9D1EE}" dt="2021-07-07T22:20:48.298" v="566" actId="165"/>
          <ac:spMkLst>
            <pc:docMk/>
            <pc:sldMk cId="1888863910" sldId="654"/>
            <ac:spMk id="186" creationId="{B1C624DF-396A-4E05-B0DE-09642E642399}"/>
          </ac:spMkLst>
        </pc:spChg>
        <pc:spChg chg="mod">
          <ac:chgData name="MANUEL ALBERTO GUEVARA  NAJARRO" userId="dc0839a7-ef25-445d-88fe-29223dfab4a5" providerId="ADAL" clId="{AAA2C151-2292-4488-865B-5027AEB9D1EE}" dt="2021-07-07T22:20:48.298" v="566" actId="165"/>
          <ac:spMkLst>
            <pc:docMk/>
            <pc:sldMk cId="1888863910" sldId="654"/>
            <ac:spMk id="187" creationId="{C99ED2D1-DB0B-4678-8B92-C46A5A15EAA5}"/>
          </ac:spMkLst>
        </pc:spChg>
        <pc:spChg chg="mod">
          <ac:chgData name="MANUEL ALBERTO GUEVARA  NAJARRO" userId="dc0839a7-ef25-445d-88fe-29223dfab4a5" providerId="ADAL" clId="{AAA2C151-2292-4488-865B-5027AEB9D1EE}" dt="2021-07-07T22:20:48.298" v="566" actId="165"/>
          <ac:spMkLst>
            <pc:docMk/>
            <pc:sldMk cId="1888863910" sldId="654"/>
            <ac:spMk id="188" creationId="{D02A0712-E8AE-4955-BBE0-B8D551E3069E}"/>
          </ac:spMkLst>
        </pc:spChg>
        <pc:spChg chg="mod">
          <ac:chgData name="MANUEL ALBERTO GUEVARA  NAJARRO" userId="dc0839a7-ef25-445d-88fe-29223dfab4a5" providerId="ADAL" clId="{AAA2C151-2292-4488-865B-5027AEB9D1EE}" dt="2021-07-07T22:20:48.298" v="566" actId="165"/>
          <ac:spMkLst>
            <pc:docMk/>
            <pc:sldMk cId="1888863910" sldId="654"/>
            <ac:spMk id="189" creationId="{83978A9A-EB10-420A-8974-19C39791778B}"/>
          </ac:spMkLst>
        </pc:spChg>
        <pc:spChg chg="mod">
          <ac:chgData name="MANUEL ALBERTO GUEVARA  NAJARRO" userId="dc0839a7-ef25-445d-88fe-29223dfab4a5" providerId="ADAL" clId="{AAA2C151-2292-4488-865B-5027AEB9D1EE}" dt="2021-07-07T22:20:48.298" v="566" actId="165"/>
          <ac:spMkLst>
            <pc:docMk/>
            <pc:sldMk cId="1888863910" sldId="654"/>
            <ac:spMk id="190" creationId="{4DE31341-6A4B-4E45-B03D-A5C235C413B3}"/>
          </ac:spMkLst>
        </pc:spChg>
        <pc:spChg chg="mod">
          <ac:chgData name="MANUEL ALBERTO GUEVARA  NAJARRO" userId="dc0839a7-ef25-445d-88fe-29223dfab4a5" providerId="ADAL" clId="{AAA2C151-2292-4488-865B-5027AEB9D1EE}" dt="2021-07-07T22:20:48.298" v="566" actId="165"/>
          <ac:spMkLst>
            <pc:docMk/>
            <pc:sldMk cId="1888863910" sldId="654"/>
            <ac:spMk id="191" creationId="{E5B23D03-E181-4DEA-B9ED-EFC3F4CF1A47}"/>
          </ac:spMkLst>
        </pc:spChg>
        <pc:spChg chg="mod">
          <ac:chgData name="MANUEL ALBERTO GUEVARA  NAJARRO" userId="dc0839a7-ef25-445d-88fe-29223dfab4a5" providerId="ADAL" clId="{AAA2C151-2292-4488-865B-5027AEB9D1EE}" dt="2021-07-07T22:20:48.298" v="566" actId="165"/>
          <ac:spMkLst>
            <pc:docMk/>
            <pc:sldMk cId="1888863910" sldId="654"/>
            <ac:spMk id="192" creationId="{C8E02661-782A-486A-80F0-2407A2ABAD75}"/>
          </ac:spMkLst>
        </pc:spChg>
        <pc:spChg chg="mod">
          <ac:chgData name="MANUEL ALBERTO GUEVARA  NAJARRO" userId="dc0839a7-ef25-445d-88fe-29223dfab4a5" providerId="ADAL" clId="{AAA2C151-2292-4488-865B-5027AEB9D1EE}" dt="2021-07-07T22:20:48.298" v="566" actId="165"/>
          <ac:spMkLst>
            <pc:docMk/>
            <pc:sldMk cId="1888863910" sldId="654"/>
            <ac:spMk id="193" creationId="{C72EB78E-4E15-49A7-8208-D99E2172398C}"/>
          </ac:spMkLst>
        </pc:spChg>
        <pc:spChg chg="mod">
          <ac:chgData name="MANUEL ALBERTO GUEVARA  NAJARRO" userId="dc0839a7-ef25-445d-88fe-29223dfab4a5" providerId="ADAL" clId="{AAA2C151-2292-4488-865B-5027AEB9D1EE}" dt="2021-07-07T22:20:48.298" v="566" actId="165"/>
          <ac:spMkLst>
            <pc:docMk/>
            <pc:sldMk cId="1888863910" sldId="654"/>
            <ac:spMk id="194" creationId="{09BA4661-AA72-43BE-9241-AC7054BBFA3E}"/>
          </ac:spMkLst>
        </pc:spChg>
        <pc:spChg chg="mod">
          <ac:chgData name="MANUEL ALBERTO GUEVARA  NAJARRO" userId="dc0839a7-ef25-445d-88fe-29223dfab4a5" providerId="ADAL" clId="{AAA2C151-2292-4488-865B-5027AEB9D1EE}" dt="2021-07-07T22:20:48.298" v="566" actId="165"/>
          <ac:spMkLst>
            <pc:docMk/>
            <pc:sldMk cId="1888863910" sldId="654"/>
            <ac:spMk id="195" creationId="{8C3C6293-8148-453F-8B13-DB83A7A87603}"/>
          </ac:spMkLst>
        </pc:spChg>
        <pc:spChg chg="mod">
          <ac:chgData name="MANUEL ALBERTO GUEVARA  NAJARRO" userId="dc0839a7-ef25-445d-88fe-29223dfab4a5" providerId="ADAL" clId="{AAA2C151-2292-4488-865B-5027AEB9D1EE}" dt="2021-07-07T22:20:48.298" v="566" actId="165"/>
          <ac:spMkLst>
            <pc:docMk/>
            <pc:sldMk cId="1888863910" sldId="654"/>
            <ac:spMk id="196" creationId="{0BEF2D2F-E73C-4ED3-9D4F-6541D6D00D94}"/>
          </ac:spMkLst>
        </pc:spChg>
        <pc:spChg chg="mod">
          <ac:chgData name="MANUEL ALBERTO GUEVARA  NAJARRO" userId="dc0839a7-ef25-445d-88fe-29223dfab4a5" providerId="ADAL" clId="{AAA2C151-2292-4488-865B-5027AEB9D1EE}" dt="2021-07-07T22:20:48.298" v="566" actId="165"/>
          <ac:spMkLst>
            <pc:docMk/>
            <pc:sldMk cId="1888863910" sldId="654"/>
            <ac:spMk id="197" creationId="{90A21966-414C-4A65-91D1-7E353F0FBE91}"/>
          </ac:spMkLst>
        </pc:spChg>
        <pc:spChg chg="mod">
          <ac:chgData name="MANUEL ALBERTO GUEVARA  NAJARRO" userId="dc0839a7-ef25-445d-88fe-29223dfab4a5" providerId="ADAL" clId="{AAA2C151-2292-4488-865B-5027AEB9D1EE}" dt="2021-07-07T22:20:48.298" v="566" actId="165"/>
          <ac:spMkLst>
            <pc:docMk/>
            <pc:sldMk cId="1888863910" sldId="654"/>
            <ac:spMk id="198" creationId="{F26C4E32-7701-45C1-9323-BCA6C7657E21}"/>
          </ac:spMkLst>
        </pc:spChg>
        <pc:spChg chg="mod">
          <ac:chgData name="MANUEL ALBERTO GUEVARA  NAJARRO" userId="dc0839a7-ef25-445d-88fe-29223dfab4a5" providerId="ADAL" clId="{AAA2C151-2292-4488-865B-5027AEB9D1EE}" dt="2021-07-07T22:20:48.298" v="566" actId="165"/>
          <ac:spMkLst>
            <pc:docMk/>
            <pc:sldMk cId="1888863910" sldId="654"/>
            <ac:spMk id="199" creationId="{76058C2C-8D53-4F47-B0FD-DB26327AD434}"/>
          </ac:spMkLst>
        </pc:spChg>
        <pc:spChg chg="mod">
          <ac:chgData name="MANUEL ALBERTO GUEVARA  NAJARRO" userId="dc0839a7-ef25-445d-88fe-29223dfab4a5" providerId="ADAL" clId="{AAA2C151-2292-4488-865B-5027AEB9D1EE}" dt="2021-07-07T22:20:48.298" v="566" actId="165"/>
          <ac:spMkLst>
            <pc:docMk/>
            <pc:sldMk cId="1888863910" sldId="654"/>
            <ac:spMk id="200" creationId="{54D834C8-E982-427F-A696-A0320D0F9535}"/>
          </ac:spMkLst>
        </pc:spChg>
        <pc:spChg chg="mod">
          <ac:chgData name="MANUEL ALBERTO GUEVARA  NAJARRO" userId="dc0839a7-ef25-445d-88fe-29223dfab4a5" providerId="ADAL" clId="{AAA2C151-2292-4488-865B-5027AEB9D1EE}" dt="2021-07-07T22:20:48.298" v="566" actId="165"/>
          <ac:spMkLst>
            <pc:docMk/>
            <pc:sldMk cId="1888863910" sldId="654"/>
            <ac:spMk id="201" creationId="{AB8E9C61-583F-484E-BE3A-26F75B64EA1A}"/>
          </ac:spMkLst>
        </pc:spChg>
        <pc:spChg chg="mod">
          <ac:chgData name="MANUEL ALBERTO GUEVARA  NAJARRO" userId="dc0839a7-ef25-445d-88fe-29223dfab4a5" providerId="ADAL" clId="{AAA2C151-2292-4488-865B-5027AEB9D1EE}" dt="2021-07-07T22:20:48.298" v="566" actId="165"/>
          <ac:spMkLst>
            <pc:docMk/>
            <pc:sldMk cId="1888863910" sldId="654"/>
            <ac:spMk id="202" creationId="{340E0B96-C70F-47B6-88D5-7363D2AF6565}"/>
          </ac:spMkLst>
        </pc:spChg>
        <pc:spChg chg="mod">
          <ac:chgData name="MANUEL ALBERTO GUEVARA  NAJARRO" userId="dc0839a7-ef25-445d-88fe-29223dfab4a5" providerId="ADAL" clId="{AAA2C151-2292-4488-865B-5027AEB9D1EE}" dt="2021-07-07T22:20:48.298" v="566" actId="165"/>
          <ac:spMkLst>
            <pc:docMk/>
            <pc:sldMk cId="1888863910" sldId="654"/>
            <ac:spMk id="203" creationId="{DDBAD5AE-EB58-487E-A026-2FDFB12B2B86}"/>
          </ac:spMkLst>
        </pc:spChg>
        <pc:spChg chg="mod">
          <ac:chgData name="MANUEL ALBERTO GUEVARA  NAJARRO" userId="dc0839a7-ef25-445d-88fe-29223dfab4a5" providerId="ADAL" clId="{AAA2C151-2292-4488-865B-5027AEB9D1EE}" dt="2021-07-07T22:20:48.298" v="566" actId="165"/>
          <ac:spMkLst>
            <pc:docMk/>
            <pc:sldMk cId="1888863910" sldId="654"/>
            <ac:spMk id="204" creationId="{9B548E52-EB42-4D2A-B70F-D2998743F14B}"/>
          </ac:spMkLst>
        </pc:spChg>
        <pc:spChg chg="mod">
          <ac:chgData name="MANUEL ALBERTO GUEVARA  NAJARRO" userId="dc0839a7-ef25-445d-88fe-29223dfab4a5" providerId="ADAL" clId="{AAA2C151-2292-4488-865B-5027AEB9D1EE}" dt="2021-07-07T22:20:48.298" v="566" actId="165"/>
          <ac:spMkLst>
            <pc:docMk/>
            <pc:sldMk cId="1888863910" sldId="654"/>
            <ac:spMk id="205" creationId="{8DB384A7-033E-4E5F-838B-42CA0E2DC7A7}"/>
          </ac:spMkLst>
        </pc:spChg>
        <pc:spChg chg="mod">
          <ac:chgData name="MANUEL ALBERTO GUEVARA  NAJARRO" userId="dc0839a7-ef25-445d-88fe-29223dfab4a5" providerId="ADAL" clId="{AAA2C151-2292-4488-865B-5027AEB9D1EE}" dt="2021-07-07T22:20:48.298" v="566" actId="165"/>
          <ac:spMkLst>
            <pc:docMk/>
            <pc:sldMk cId="1888863910" sldId="654"/>
            <ac:spMk id="206" creationId="{9DC2B407-6126-446E-93D6-BEB2AC7B2238}"/>
          </ac:spMkLst>
        </pc:spChg>
        <pc:spChg chg="mod">
          <ac:chgData name="MANUEL ALBERTO GUEVARA  NAJARRO" userId="dc0839a7-ef25-445d-88fe-29223dfab4a5" providerId="ADAL" clId="{AAA2C151-2292-4488-865B-5027AEB9D1EE}" dt="2021-07-07T22:20:48.298" v="566" actId="165"/>
          <ac:spMkLst>
            <pc:docMk/>
            <pc:sldMk cId="1888863910" sldId="654"/>
            <ac:spMk id="207" creationId="{05E5941B-92BE-4961-BA04-798AD2010A24}"/>
          </ac:spMkLst>
        </pc:spChg>
        <pc:spChg chg="mod">
          <ac:chgData name="MANUEL ALBERTO GUEVARA  NAJARRO" userId="dc0839a7-ef25-445d-88fe-29223dfab4a5" providerId="ADAL" clId="{AAA2C151-2292-4488-865B-5027AEB9D1EE}" dt="2021-07-07T22:20:48.298" v="566" actId="165"/>
          <ac:spMkLst>
            <pc:docMk/>
            <pc:sldMk cId="1888863910" sldId="654"/>
            <ac:spMk id="208" creationId="{2FEA86F6-A042-475C-BDE5-31548B14163E}"/>
          </ac:spMkLst>
        </pc:spChg>
        <pc:spChg chg="mod">
          <ac:chgData name="MANUEL ALBERTO GUEVARA  NAJARRO" userId="dc0839a7-ef25-445d-88fe-29223dfab4a5" providerId="ADAL" clId="{AAA2C151-2292-4488-865B-5027AEB9D1EE}" dt="2021-07-07T22:20:48.298" v="566" actId="165"/>
          <ac:spMkLst>
            <pc:docMk/>
            <pc:sldMk cId="1888863910" sldId="654"/>
            <ac:spMk id="209" creationId="{7B473683-BA9C-403F-B19D-9C10924097FC}"/>
          </ac:spMkLst>
        </pc:spChg>
        <pc:spChg chg="mod">
          <ac:chgData name="MANUEL ALBERTO GUEVARA  NAJARRO" userId="dc0839a7-ef25-445d-88fe-29223dfab4a5" providerId="ADAL" clId="{AAA2C151-2292-4488-865B-5027AEB9D1EE}" dt="2021-07-07T22:20:48.298" v="566" actId="165"/>
          <ac:spMkLst>
            <pc:docMk/>
            <pc:sldMk cId="1888863910" sldId="654"/>
            <ac:spMk id="210" creationId="{AF0F1323-84D2-4EC4-B7D7-7FA050ACE3B9}"/>
          </ac:spMkLst>
        </pc:spChg>
        <pc:spChg chg="mod">
          <ac:chgData name="MANUEL ALBERTO GUEVARA  NAJARRO" userId="dc0839a7-ef25-445d-88fe-29223dfab4a5" providerId="ADAL" clId="{AAA2C151-2292-4488-865B-5027AEB9D1EE}" dt="2021-07-07T22:20:48.298" v="566" actId="165"/>
          <ac:spMkLst>
            <pc:docMk/>
            <pc:sldMk cId="1888863910" sldId="654"/>
            <ac:spMk id="211" creationId="{377B3DDB-F272-4AAD-A4AC-F08CF972DB94}"/>
          </ac:spMkLst>
        </pc:spChg>
        <pc:spChg chg="mod">
          <ac:chgData name="MANUEL ALBERTO GUEVARA  NAJARRO" userId="dc0839a7-ef25-445d-88fe-29223dfab4a5" providerId="ADAL" clId="{AAA2C151-2292-4488-865B-5027AEB9D1EE}" dt="2021-07-07T22:20:48.298" v="566" actId="165"/>
          <ac:spMkLst>
            <pc:docMk/>
            <pc:sldMk cId="1888863910" sldId="654"/>
            <ac:spMk id="212" creationId="{5FC4173F-BFDF-41F2-BE75-903D133B2388}"/>
          </ac:spMkLst>
        </pc:spChg>
        <pc:spChg chg="mod">
          <ac:chgData name="MANUEL ALBERTO GUEVARA  NAJARRO" userId="dc0839a7-ef25-445d-88fe-29223dfab4a5" providerId="ADAL" clId="{AAA2C151-2292-4488-865B-5027AEB9D1EE}" dt="2021-07-07T22:20:48.298" v="566" actId="165"/>
          <ac:spMkLst>
            <pc:docMk/>
            <pc:sldMk cId="1888863910" sldId="654"/>
            <ac:spMk id="213" creationId="{4D1D0092-549F-41E9-8591-EB35C6FA5605}"/>
          </ac:spMkLst>
        </pc:spChg>
        <pc:spChg chg="mod">
          <ac:chgData name="MANUEL ALBERTO GUEVARA  NAJARRO" userId="dc0839a7-ef25-445d-88fe-29223dfab4a5" providerId="ADAL" clId="{AAA2C151-2292-4488-865B-5027AEB9D1EE}" dt="2021-07-07T22:20:48.298" v="566" actId="165"/>
          <ac:spMkLst>
            <pc:docMk/>
            <pc:sldMk cId="1888863910" sldId="654"/>
            <ac:spMk id="214" creationId="{7D3ACBF4-4183-4037-B92D-BEA7E44BDDE7}"/>
          </ac:spMkLst>
        </pc:spChg>
        <pc:spChg chg="mod">
          <ac:chgData name="MANUEL ALBERTO GUEVARA  NAJARRO" userId="dc0839a7-ef25-445d-88fe-29223dfab4a5" providerId="ADAL" clId="{AAA2C151-2292-4488-865B-5027AEB9D1EE}" dt="2021-07-07T22:20:48.298" v="566" actId="165"/>
          <ac:spMkLst>
            <pc:docMk/>
            <pc:sldMk cId="1888863910" sldId="654"/>
            <ac:spMk id="215" creationId="{F9E10F22-C9ED-459A-86A2-F62774AF1CD1}"/>
          </ac:spMkLst>
        </pc:spChg>
        <pc:spChg chg="mod">
          <ac:chgData name="MANUEL ALBERTO GUEVARA  NAJARRO" userId="dc0839a7-ef25-445d-88fe-29223dfab4a5" providerId="ADAL" clId="{AAA2C151-2292-4488-865B-5027AEB9D1EE}" dt="2021-07-07T22:20:48.298" v="566" actId="165"/>
          <ac:spMkLst>
            <pc:docMk/>
            <pc:sldMk cId="1888863910" sldId="654"/>
            <ac:spMk id="216" creationId="{4135DB53-2F14-411A-9890-5AE16B4393F7}"/>
          </ac:spMkLst>
        </pc:spChg>
        <pc:spChg chg="mod">
          <ac:chgData name="MANUEL ALBERTO GUEVARA  NAJARRO" userId="dc0839a7-ef25-445d-88fe-29223dfab4a5" providerId="ADAL" clId="{AAA2C151-2292-4488-865B-5027AEB9D1EE}" dt="2021-07-07T22:20:48.298" v="566" actId="165"/>
          <ac:spMkLst>
            <pc:docMk/>
            <pc:sldMk cId="1888863910" sldId="654"/>
            <ac:spMk id="217" creationId="{3281B148-3E7C-4C8D-A777-D166C43DBB48}"/>
          </ac:spMkLst>
        </pc:spChg>
        <pc:spChg chg="mod">
          <ac:chgData name="MANUEL ALBERTO GUEVARA  NAJARRO" userId="dc0839a7-ef25-445d-88fe-29223dfab4a5" providerId="ADAL" clId="{AAA2C151-2292-4488-865B-5027AEB9D1EE}" dt="2021-07-07T22:20:48.298" v="566" actId="165"/>
          <ac:spMkLst>
            <pc:docMk/>
            <pc:sldMk cId="1888863910" sldId="654"/>
            <ac:spMk id="218" creationId="{14D3C502-B694-4D80-9559-2DDD9EF84520}"/>
          </ac:spMkLst>
        </pc:spChg>
        <pc:spChg chg="mod">
          <ac:chgData name="MANUEL ALBERTO GUEVARA  NAJARRO" userId="dc0839a7-ef25-445d-88fe-29223dfab4a5" providerId="ADAL" clId="{AAA2C151-2292-4488-865B-5027AEB9D1EE}" dt="2021-07-07T22:20:48.298" v="566" actId="165"/>
          <ac:spMkLst>
            <pc:docMk/>
            <pc:sldMk cId="1888863910" sldId="654"/>
            <ac:spMk id="219" creationId="{38F72ADF-75D0-4DC6-900B-B7D3C1D02D86}"/>
          </ac:spMkLst>
        </pc:spChg>
        <pc:spChg chg="mod">
          <ac:chgData name="MANUEL ALBERTO GUEVARA  NAJARRO" userId="dc0839a7-ef25-445d-88fe-29223dfab4a5" providerId="ADAL" clId="{AAA2C151-2292-4488-865B-5027AEB9D1EE}" dt="2021-07-07T22:20:48.298" v="566" actId="165"/>
          <ac:spMkLst>
            <pc:docMk/>
            <pc:sldMk cId="1888863910" sldId="654"/>
            <ac:spMk id="220" creationId="{6A09804B-0835-46AB-86E9-27BCBCD1FC49}"/>
          </ac:spMkLst>
        </pc:spChg>
        <pc:spChg chg="mod">
          <ac:chgData name="MANUEL ALBERTO GUEVARA  NAJARRO" userId="dc0839a7-ef25-445d-88fe-29223dfab4a5" providerId="ADAL" clId="{AAA2C151-2292-4488-865B-5027AEB9D1EE}" dt="2021-07-07T22:20:48.298" v="566" actId="165"/>
          <ac:spMkLst>
            <pc:docMk/>
            <pc:sldMk cId="1888863910" sldId="654"/>
            <ac:spMk id="221" creationId="{C72E7D0D-1149-452D-93C5-23E381FE9325}"/>
          </ac:spMkLst>
        </pc:spChg>
        <pc:spChg chg="mod">
          <ac:chgData name="MANUEL ALBERTO GUEVARA  NAJARRO" userId="dc0839a7-ef25-445d-88fe-29223dfab4a5" providerId="ADAL" clId="{AAA2C151-2292-4488-865B-5027AEB9D1EE}" dt="2021-07-07T22:20:48.298" v="566" actId="165"/>
          <ac:spMkLst>
            <pc:docMk/>
            <pc:sldMk cId="1888863910" sldId="654"/>
            <ac:spMk id="222" creationId="{1FEBE8DB-0A23-4982-9312-5B80050FAF08}"/>
          </ac:spMkLst>
        </pc:spChg>
        <pc:spChg chg="mod">
          <ac:chgData name="MANUEL ALBERTO GUEVARA  NAJARRO" userId="dc0839a7-ef25-445d-88fe-29223dfab4a5" providerId="ADAL" clId="{AAA2C151-2292-4488-865B-5027AEB9D1EE}" dt="2021-07-07T22:20:48.298" v="566" actId="165"/>
          <ac:spMkLst>
            <pc:docMk/>
            <pc:sldMk cId="1888863910" sldId="654"/>
            <ac:spMk id="223" creationId="{03515B2A-859A-4925-9CD4-9BCB0161A2CC}"/>
          </ac:spMkLst>
        </pc:spChg>
        <pc:spChg chg="mod">
          <ac:chgData name="MANUEL ALBERTO GUEVARA  NAJARRO" userId="dc0839a7-ef25-445d-88fe-29223dfab4a5" providerId="ADAL" clId="{AAA2C151-2292-4488-865B-5027AEB9D1EE}" dt="2021-07-07T22:20:48.298" v="566" actId="165"/>
          <ac:spMkLst>
            <pc:docMk/>
            <pc:sldMk cId="1888863910" sldId="654"/>
            <ac:spMk id="224" creationId="{5F719CCE-01D6-4A8E-9E7B-4AA03B2AB17B}"/>
          </ac:spMkLst>
        </pc:spChg>
        <pc:spChg chg="mod">
          <ac:chgData name="MANUEL ALBERTO GUEVARA  NAJARRO" userId="dc0839a7-ef25-445d-88fe-29223dfab4a5" providerId="ADAL" clId="{AAA2C151-2292-4488-865B-5027AEB9D1EE}" dt="2021-07-07T22:20:48.298" v="566" actId="165"/>
          <ac:spMkLst>
            <pc:docMk/>
            <pc:sldMk cId="1888863910" sldId="654"/>
            <ac:spMk id="225" creationId="{CB070634-B184-43F9-B777-6468B2E32051}"/>
          </ac:spMkLst>
        </pc:spChg>
        <pc:spChg chg="mod">
          <ac:chgData name="MANUEL ALBERTO GUEVARA  NAJARRO" userId="dc0839a7-ef25-445d-88fe-29223dfab4a5" providerId="ADAL" clId="{AAA2C151-2292-4488-865B-5027AEB9D1EE}" dt="2021-07-07T22:20:48.298" v="566" actId="165"/>
          <ac:spMkLst>
            <pc:docMk/>
            <pc:sldMk cId="1888863910" sldId="654"/>
            <ac:spMk id="226" creationId="{636FCE3B-5241-45D0-96F9-14181B7E5A8D}"/>
          </ac:spMkLst>
        </pc:spChg>
        <pc:spChg chg="mod">
          <ac:chgData name="MANUEL ALBERTO GUEVARA  NAJARRO" userId="dc0839a7-ef25-445d-88fe-29223dfab4a5" providerId="ADAL" clId="{AAA2C151-2292-4488-865B-5027AEB9D1EE}" dt="2021-07-07T22:20:48.298" v="566" actId="165"/>
          <ac:spMkLst>
            <pc:docMk/>
            <pc:sldMk cId="1888863910" sldId="654"/>
            <ac:spMk id="227" creationId="{5C353B55-4EC9-4515-8F3D-463344D516A9}"/>
          </ac:spMkLst>
        </pc:spChg>
        <pc:spChg chg="mod">
          <ac:chgData name="MANUEL ALBERTO GUEVARA  NAJARRO" userId="dc0839a7-ef25-445d-88fe-29223dfab4a5" providerId="ADAL" clId="{AAA2C151-2292-4488-865B-5027AEB9D1EE}" dt="2021-07-07T22:20:48.298" v="566" actId="165"/>
          <ac:spMkLst>
            <pc:docMk/>
            <pc:sldMk cId="1888863910" sldId="654"/>
            <ac:spMk id="228" creationId="{F6F25789-94E1-4E8D-83DF-8E9F5C6E9886}"/>
          </ac:spMkLst>
        </pc:spChg>
        <pc:spChg chg="mod">
          <ac:chgData name="MANUEL ALBERTO GUEVARA  NAJARRO" userId="dc0839a7-ef25-445d-88fe-29223dfab4a5" providerId="ADAL" clId="{AAA2C151-2292-4488-865B-5027AEB9D1EE}" dt="2021-07-07T22:20:48.298" v="566" actId="165"/>
          <ac:spMkLst>
            <pc:docMk/>
            <pc:sldMk cId="1888863910" sldId="654"/>
            <ac:spMk id="229" creationId="{08443F33-65CC-41F3-87EB-CF758E214F97}"/>
          </ac:spMkLst>
        </pc:spChg>
        <pc:spChg chg="mod">
          <ac:chgData name="MANUEL ALBERTO GUEVARA  NAJARRO" userId="dc0839a7-ef25-445d-88fe-29223dfab4a5" providerId="ADAL" clId="{AAA2C151-2292-4488-865B-5027AEB9D1EE}" dt="2021-07-07T22:20:48.298" v="566" actId="165"/>
          <ac:spMkLst>
            <pc:docMk/>
            <pc:sldMk cId="1888863910" sldId="654"/>
            <ac:spMk id="230" creationId="{50CB385A-AE85-4E21-89DA-84463C93D565}"/>
          </ac:spMkLst>
        </pc:spChg>
        <pc:spChg chg="mod">
          <ac:chgData name="MANUEL ALBERTO GUEVARA  NAJARRO" userId="dc0839a7-ef25-445d-88fe-29223dfab4a5" providerId="ADAL" clId="{AAA2C151-2292-4488-865B-5027AEB9D1EE}" dt="2021-07-07T22:20:48.298" v="566" actId="165"/>
          <ac:spMkLst>
            <pc:docMk/>
            <pc:sldMk cId="1888863910" sldId="654"/>
            <ac:spMk id="231" creationId="{74A3E3A5-813A-4CFD-A1FC-CE1F09DED2A5}"/>
          </ac:spMkLst>
        </pc:spChg>
        <pc:spChg chg="mod">
          <ac:chgData name="MANUEL ALBERTO GUEVARA  NAJARRO" userId="dc0839a7-ef25-445d-88fe-29223dfab4a5" providerId="ADAL" clId="{AAA2C151-2292-4488-865B-5027AEB9D1EE}" dt="2021-07-07T22:20:48.298" v="566" actId="165"/>
          <ac:spMkLst>
            <pc:docMk/>
            <pc:sldMk cId="1888863910" sldId="654"/>
            <ac:spMk id="232" creationId="{12F07A77-A822-45E1-8D5F-2B09FB817B69}"/>
          </ac:spMkLst>
        </pc:spChg>
        <pc:spChg chg="mod">
          <ac:chgData name="MANUEL ALBERTO GUEVARA  NAJARRO" userId="dc0839a7-ef25-445d-88fe-29223dfab4a5" providerId="ADAL" clId="{AAA2C151-2292-4488-865B-5027AEB9D1EE}" dt="2021-07-07T22:20:48.298" v="566" actId="165"/>
          <ac:spMkLst>
            <pc:docMk/>
            <pc:sldMk cId="1888863910" sldId="654"/>
            <ac:spMk id="233" creationId="{FC01AEB0-EE77-440D-B44C-58839CBCA93F}"/>
          </ac:spMkLst>
        </pc:spChg>
        <pc:spChg chg="mod">
          <ac:chgData name="MANUEL ALBERTO GUEVARA  NAJARRO" userId="dc0839a7-ef25-445d-88fe-29223dfab4a5" providerId="ADAL" clId="{AAA2C151-2292-4488-865B-5027AEB9D1EE}" dt="2021-07-07T22:20:48.298" v="566" actId="165"/>
          <ac:spMkLst>
            <pc:docMk/>
            <pc:sldMk cId="1888863910" sldId="654"/>
            <ac:spMk id="234" creationId="{61DFE5FE-84EF-4D54-A7C9-266818859FA5}"/>
          </ac:spMkLst>
        </pc:spChg>
        <pc:spChg chg="mod">
          <ac:chgData name="MANUEL ALBERTO GUEVARA  NAJARRO" userId="dc0839a7-ef25-445d-88fe-29223dfab4a5" providerId="ADAL" clId="{AAA2C151-2292-4488-865B-5027AEB9D1EE}" dt="2021-07-07T22:20:48.298" v="566" actId="165"/>
          <ac:spMkLst>
            <pc:docMk/>
            <pc:sldMk cId="1888863910" sldId="654"/>
            <ac:spMk id="235" creationId="{FFB79F6B-6CCD-42B9-B266-40BABAAC23D6}"/>
          </ac:spMkLst>
        </pc:spChg>
        <pc:spChg chg="mod">
          <ac:chgData name="MANUEL ALBERTO GUEVARA  NAJARRO" userId="dc0839a7-ef25-445d-88fe-29223dfab4a5" providerId="ADAL" clId="{AAA2C151-2292-4488-865B-5027AEB9D1EE}" dt="2021-07-07T22:20:48.298" v="566" actId="165"/>
          <ac:spMkLst>
            <pc:docMk/>
            <pc:sldMk cId="1888863910" sldId="654"/>
            <ac:spMk id="236" creationId="{318FDF90-E3A6-48F7-BC40-6B79501966C5}"/>
          </ac:spMkLst>
        </pc:spChg>
        <pc:spChg chg="mod">
          <ac:chgData name="MANUEL ALBERTO GUEVARA  NAJARRO" userId="dc0839a7-ef25-445d-88fe-29223dfab4a5" providerId="ADAL" clId="{AAA2C151-2292-4488-865B-5027AEB9D1EE}" dt="2021-07-07T22:20:48.298" v="566" actId="165"/>
          <ac:spMkLst>
            <pc:docMk/>
            <pc:sldMk cId="1888863910" sldId="654"/>
            <ac:spMk id="237" creationId="{3E2A3A61-5DC1-4D88-BBD7-CAD898557E7C}"/>
          </ac:spMkLst>
        </pc:spChg>
        <pc:spChg chg="mod">
          <ac:chgData name="MANUEL ALBERTO GUEVARA  NAJARRO" userId="dc0839a7-ef25-445d-88fe-29223dfab4a5" providerId="ADAL" clId="{AAA2C151-2292-4488-865B-5027AEB9D1EE}" dt="2021-07-07T22:20:48.298" v="566" actId="165"/>
          <ac:spMkLst>
            <pc:docMk/>
            <pc:sldMk cId="1888863910" sldId="654"/>
            <ac:spMk id="238" creationId="{1C41025C-BE6B-4A65-97DB-5AFF03DED008}"/>
          </ac:spMkLst>
        </pc:spChg>
        <pc:spChg chg="mod">
          <ac:chgData name="MANUEL ALBERTO GUEVARA  NAJARRO" userId="dc0839a7-ef25-445d-88fe-29223dfab4a5" providerId="ADAL" clId="{AAA2C151-2292-4488-865B-5027AEB9D1EE}" dt="2021-07-07T22:20:48.298" v="566" actId="165"/>
          <ac:spMkLst>
            <pc:docMk/>
            <pc:sldMk cId="1888863910" sldId="654"/>
            <ac:spMk id="239" creationId="{CA1FE62D-FF34-420C-8DC7-3B278B879DE9}"/>
          </ac:spMkLst>
        </pc:spChg>
        <pc:spChg chg="mod">
          <ac:chgData name="MANUEL ALBERTO GUEVARA  NAJARRO" userId="dc0839a7-ef25-445d-88fe-29223dfab4a5" providerId="ADAL" clId="{AAA2C151-2292-4488-865B-5027AEB9D1EE}" dt="2021-07-07T22:20:48.298" v="566" actId="165"/>
          <ac:spMkLst>
            <pc:docMk/>
            <pc:sldMk cId="1888863910" sldId="654"/>
            <ac:spMk id="240" creationId="{8E12AF46-3BFF-4949-ADDB-829FC95EB255}"/>
          </ac:spMkLst>
        </pc:spChg>
        <pc:spChg chg="mod">
          <ac:chgData name="MANUEL ALBERTO GUEVARA  NAJARRO" userId="dc0839a7-ef25-445d-88fe-29223dfab4a5" providerId="ADAL" clId="{AAA2C151-2292-4488-865B-5027AEB9D1EE}" dt="2021-07-07T22:20:48.298" v="566" actId="165"/>
          <ac:spMkLst>
            <pc:docMk/>
            <pc:sldMk cId="1888863910" sldId="654"/>
            <ac:spMk id="241" creationId="{1226C814-9F46-4E84-9CE5-F1BD4A55D3C2}"/>
          </ac:spMkLst>
        </pc:spChg>
        <pc:spChg chg="mod">
          <ac:chgData name="MANUEL ALBERTO GUEVARA  NAJARRO" userId="dc0839a7-ef25-445d-88fe-29223dfab4a5" providerId="ADAL" clId="{AAA2C151-2292-4488-865B-5027AEB9D1EE}" dt="2021-07-07T22:20:48.298" v="566" actId="165"/>
          <ac:spMkLst>
            <pc:docMk/>
            <pc:sldMk cId="1888863910" sldId="654"/>
            <ac:spMk id="242" creationId="{3FA97DEA-BFD2-4777-A30B-7B01C07E1659}"/>
          </ac:spMkLst>
        </pc:spChg>
        <pc:spChg chg="mod">
          <ac:chgData name="MANUEL ALBERTO GUEVARA  NAJARRO" userId="dc0839a7-ef25-445d-88fe-29223dfab4a5" providerId="ADAL" clId="{AAA2C151-2292-4488-865B-5027AEB9D1EE}" dt="2021-07-07T22:20:48.298" v="566" actId="165"/>
          <ac:spMkLst>
            <pc:docMk/>
            <pc:sldMk cId="1888863910" sldId="654"/>
            <ac:spMk id="243" creationId="{FC49DE58-64C4-4590-931F-465DE0B6AB18}"/>
          </ac:spMkLst>
        </pc:spChg>
        <pc:spChg chg="mod">
          <ac:chgData name="MANUEL ALBERTO GUEVARA  NAJARRO" userId="dc0839a7-ef25-445d-88fe-29223dfab4a5" providerId="ADAL" clId="{AAA2C151-2292-4488-865B-5027AEB9D1EE}" dt="2021-07-07T22:20:48.298" v="566" actId="165"/>
          <ac:spMkLst>
            <pc:docMk/>
            <pc:sldMk cId="1888863910" sldId="654"/>
            <ac:spMk id="244" creationId="{1480E8EA-952E-4BBC-9922-B62CD9F7522D}"/>
          </ac:spMkLst>
        </pc:spChg>
        <pc:spChg chg="mod">
          <ac:chgData name="MANUEL ALBERTO GUEVARA  NAJARRO" userId="dc0839a7-ef25-445d-88fe-29223dfab4a5" providerId="ADAL" clId="{AAA2C151-2292-4488-865B-5027AEB9D1EE}" dt="2021-07-07T22:20:48.298" v="566" actId="165"/>
          <ac:spMkLst>
            <pc:docMk/>
            <pc:sldMk cId="1888863910" sldId="654"/>
            <ac:spMk id="245" creationId="{41C1A70C-2F01-47BB-A00D-C7044E03ADF3}"/>
          </ac:spMkLst>
        </pc:spChg>
        <pc:spChg chg="mod">
          <ac:chgData name="MANUEL ALBERTO GUEVARA  NAJARRO" userId="dc0839a7-ef25-445d-88fe-29223dfab4a5" providerId="ADAL" clId="{AAA2C151-2292-4488-865B-5027AEB9D1EE}" dt="2021-07-07T22:20:48.298" v="566" actId="165"/>
          <ac:spMkLst>
            <pc:docMk/>
            <pc:sldMk cId="1888863910" sldId="654"/>
            <ac:spMk id="246" creationId="{39E9411E-145F-4E81-962D-B6B43BCE47A0}"/>
          </ac:spMkLst>
        </pc:spChg>
        <pc:spChg chg="mod">
          <ac:chgData name="MANUEL ALBERTO GUEVARA  NAJARRO" userId="dc0839a7-ef25-445d-88fe-29223dfab4a5" providerId="ADAL" clId="{AAA2C151-2292-4488-865B-5027AEB9D1EE}" dt="2021-07-07T22:20:48.298" v="566" actId="165"/>
          <ac:spMkLst>
            <pc:docMk/>
            <pc:sldMk cId="1888863910" sldId="654"/>
            <ac:spMk id="247" creationId="{8870E77C-B6F0-4E75-B92D-20FC090CB7E0}"/>
          </ac:spMkLst>
        </pc:spChg>
        <pc:spChg chg="mod">
          <ac:chgData name="MANUEL ALBERTO GUEVARA  NAJARRO" userId="dc0839a7-ef25-445d-88fe-29223dfab4a5" providerId="ADAL" clId="{AAA2C151-2292-4488-865B-5027AEB9D1EE}" dt="2021-07-07T22:20:48.298" v="566" actId="165"/>
          <ac:spMkLst>
            <pc:docMk/>
            <pc:sldMk cId="1888863910" sldId="654"/>
            <ac:spMk id="248" creationId="{2F10C7E4-73A2-4B16-A22B-9847F4088665}"/>
          </ac:spMkLst>
        </pc:spChg>
        <pc:spChg chg="mod">
          <ac:chgData name="MANUEL ALBERTO GUEVARA  NAJARRO" userId="dc0839a7-ef25-445d-88fe-29223dfab4a5" providerId="ADAL" clId="{AAA2C151-2292-4488-865B-5027AEB9D1EE}" dt="2021-07-07T22:20:48.298" v="566" actId="165"/>
          <ac:spMkLst>
            <pc:docMk/>
            <pc:sldMk cId="1888863910" sldId="654"/>
            <ac:spMk id="249" creationId="{BB7FDB4A-5ADC-4F41-ADB6-B02FB042E5F4}"/>
          </ac:spMkLst>
        </pc:spChg>
        <pc:spChg chg="mod">
          <ac:chgData name="MANUEL ALBERTO GUEVARA  NAJARRO" userId="dc0839a7-ef25-445d-88fe-29223dfab4a5" providerId="ADAL" clId="{AAA2C151-2292-4488-865B-5027AEB9D1EE}" dt="2021-07-07T22:20:48.298" v="566" actId="165"/>
          <ac:spMkLst>
            <pc:docMk/>
            <pc:sldMk cId="1888863910" sldId="654"/>
            <ac:spMk id="250" creationId="{D9A94A8C-051A-4B70-8008-3FB326058AC0}"/>
          </ac:spMkLst>
        </pc:spChg>
        <pc:spChg chg="mod">
          <ac:chgData name="MANUEL ALBERTO GUEVARA  NAJARRO" userId="dc0839a7-ef25-445d-88fe-29223dfab4a5" providerId="ADAL" clId="{AAA2C151-2292-4488-865B-5027AEB9D1EE}" dt="2021-07-07T22:20:48.298" v="566" actId="165"/>
          <ac:spMkLst>
            <pc:docMk/>
            <pc:sldMk cId="1888863910" sldId="654"/>
            <ac:spMk id="251" creationId="{45EA7388-362D-49D2-B247-AEA25C30B676}"/>
          </ac:spMkLst>
        </pc:spChg>
        <pc:spChg chg="mod">
          <ac:chgData name="MANUEL ALBERTO GUEVARA  NAJARRO" userId="dc0839a7-ef25-445d-88fe-29223dfab4a5" providerId="ADAL" clId="{AAA2C151-2292-4488-865B-5027AEB9D1EE}" dt="2021-07-07T22:20:48.298" v="566" actId="165"/>
          <ac:spMkLst>
            <pc:docMk/>
            <pc:sldMk cId="1888863910" sldId="654"/>
            <ac:spMk id="252" creationId="{C78547CD-ED64-4EF2-818A-B9BBC5D8A610}"/>
          </ac:spMkLst>
        </pc:spChg>
        <pc:spChg chg="mod">
          <ac:chgData name="MANUEL ALBERTO GUEVARA  NAJARRO" userId="dc0839a7-ef25-445d-88fe-29223dfab4a5" providerId="ADAL" clId="{AAA2C151-2292-4488-865B-5027AEB9D1EE}" dt="2021-07-07T22:20:48.298" v="566" actId="165"/>
          <ac:spMkLst>
            <pc:docMk/>
            <pc:sldMk cId="1888863910" sldId="654"/>
            <ac:spMk id="253" creationId="{1CB370B2-EF1A-467A-9497-BE18C66EED6F}"/>
          </ac:spMkLst>
        </pc:spChg>
        <pc:spChg chg="mod">
          <ac:chgData name="MANUEL ALBERTO GUEVARA  NAJARRO" userId="dc0839a7-ef25-445d-88fe-29223dfab4a5" providerId="ADAL" clId="{AAA2C151-2292-4488-865B-5027AEB9D1EE}" dt="2021-07-07T22:20:48.298" v="566" actId="165"/>
          <ac:spMkLst>
            <pc:docMk/>
            <pc:sldMk cId="1888863910" sldId="654"/>
            <ac:spMk id="254" creationId="{75CF083D-3110-47AA-AFD1-6FB579159D4D}"/>
          </ac:spMkLst>
        </pc:spChg>
        <pc:spChg chg="mod">
          <ac:chgData name="MANUEL ALBERTO GUEVARA  NAJARRO" userId="dc0839a7-ef25-445d-88fe-29223dfab4a5" providerId="ADAL" clId="{AAA2C151-2292-4488-865B-5027AEB9D1EE}" dt="2021-07-07T22:20:48.298" v="566" actId="165"/>
          <ac:spMkLst>
            <pc:docMk/>
            <pc:sldMk cId="1888863910" sldId="654"/>
            <ac:spMk id="255" creationId="{8EA22F46-5C13-41D5-810D-EA01C632D5D0}"/>
          </ac:spMkLst>
        </pc:spChg>
        <pc:spChg chg="mod">
          <ac:chgData name="MANUEL ALBERTO GUEVARA  NAJARRO" userId="dc0839a7-ef25-445d-88fe-29223dfab4a5" providerId="ADAL" clId="{AAA2C151-2292-4488-865B-5027AEB9D1EE}" dt="2021-07-07T22:20:48.298" v="566" actId="165"/>
          <ac:spMkLst>
            <pc:docMk/>
            <pc:sldMk cId="1888863910" sldId="654"/>
            <ac:spMk id="256" creationId="{20747964-3D2C-4DF5-AF54-6AAA8882E1F5}"/>
          </ac:spMkLst>
        </pc:spChg>
        <pc:spChg chg="mod">
          <ac:chgData name="MANUEL ALBERTO GUEVARA  NAJARRO" userId="dc0839a7-ef25-445d-88fe-29223dfab4a5" providerId="ADAL" clId="{AAA2C151-2292-4488-865B-5027AEB9D1EE}" dt="2021-07-07T22:20:48.298" v="566" actId="165"/>
          <ac:spMkLst>
            <pc:docMk/>
            <pc:sldMk cId="1888863910" sldId="654"/>
            <ac:spMk id="257" creationId="{A6290BF0-F4BD-4185-B531-9A435E900BAE}"/>
          </ac:spMkLst>
        </pc:spChg>
        <pc:spChg chg="mod">
          <ac:chgData name="MANUEL ALBERTO GUEVARA  NAJARRO" userId="dc0839a7-ef25-445d-88fe-29223dfab4a5" providerId="ADAL" clId="{AAA2C151-2292-4488-865B-5027AEB9D1EE}" dt="2021-07-07T22:20:48.298" v="566" actId="165"/>
          <ac:spMkLst>
            <pc:docMk/>
            <pc:sldMk cId="1888863910" sldId="654"/>
            <ac:spMk id="258" creationId="{A73DFB91-CDB8-4F04-B22A-887DFBCA4EDF}"/>
          </ac:spMkLst>
        </pc:spChg>
        <pc:spChg chg="mod">
          <ac:chgData name="MANUEL ALBERTO GUEVARA  NAJARRO" userId="dc0839a7-ef25-445d-88fe-29223dfab4a5" providerId="ADAL" clId="{AAA2C151-2292-4488-865B-5027AEB9D1EE}" dt="2021-07-07T22:20:48.298" v="566" actId="165"/>
          <ac:spMkLst>
            <pc:docMk/>
            <pc:sldMk cId="1888863910" sldId="654"/>
            <ac:spMk id="259" creationId="{CC8BA1B8-7EEC-46B5-96A8-BB7DC8AEFD3F}"/>
          </ac:spMkLst>
        </pc:spChg>
        <pc:spChg chg="mod">
          <ac:chgData name="MANUEL ALBERTO GUEVARA  NAJARRO" userId="dc0839a7-ef25-445d-88fe-29223dfab4a5" providerId="ADAL" clId="{AAA2C151-2292-4488-865B-5027AEB9D1EE}" dt="2021-07-07T22:20:48.298" v="566" actId="165"/>
          <ac:spMkLst>
            <pc:docMk/>
            <pc:sldMk cId="1888863910" sldId="654"/>
            <ac:spMk id="260" creationId="{FA9998C9-E561-472C-B64A-AE478EA5134D}"/>
          </ac:spMkLst>
        </pc:spChg>
        <pc:spChg chg="mod">
          <ac:chgData name="MANUEL ALBERTO GUEVARA  NAJARRO" userId="dc0839a7-ef25-445d-88fe-29223dfab4a5" providerId="ADAL" clId="{AAA2C151-2292-4488-865B-5027AEB9D1EE}" dt="2021-07-07T22:20:48.298" v="566" actId="165"/>
          <ac:spMkLst>
            <pc:docMk/>
            <pc:sldMk cId="1888863910" sldId="654"/>
            <ac:spMk id="261" creationId="{4C1960B5-CC83-4BDF-8A2C-87B48F35E147}"/>
          </ac:spMkLst>
        </pc:spChg>
        <pc:spChg chg="mod">
          <ac:chgData name="MANUEL ALBERTO GUEVARA  NAJARRO" userId="dc0839a7-ef25-445d-88fe-29223dfab4a5" providerId="ADAL" clId="{AAA2C151-2292-4488-865B-5027AEB9D1EE}" dt="2021-07-07T22:20:48.298" v="566" actId="165"/>
          <ac:spMkLst>
            <pc:docMk/>
            <pc:sldMk cId="1888863910" sldId="654"/>
            <ac:spMk id="262" creationId="{94542DF8-19F9-4C23-8DFF-F32BDE018C98}"/>
          </ac:spMkLst>
        </pc:spChg>
        <pc:spChg chg="mod">
          <ac:chgData name="MANUEL ALBERTO GUEVARA  NAJARRO" userId="dc0839a7-ef25-445d-88fe-29223dfab4a5" providerId="ADAL" clId="{AAA2C151-2292-4488-865B-5027AEB9D1EE}" dt="2021-07-07T22:20:48.298" v="566" actId="165"/>
          <ac:spMkLst>
            <pc:docMk/>
            <pc:sldMk cId="1888863910" sldId="654"/>
            <ac:spMk id="263" creationId="{DA5E10A1-0524-4FCF-A5B3-09D9F04307D2}"/>
          </ac:spMkLst>
        </pc:spChg>
        <pc:spChg chg="mod">
          <ac:chgData name="MANUEL ALBERTO GUEVARA  NAJARRO" userId="dc0839a7-ef25-445d-88fe-29223dfab4a5" providerId="ADAL" clId="{AAA2C151-2292-4488-865B-5027AEB9D1EE}" dt="2021-07-07T22:20:48.298" v="566" actId="165"/>
          <ac:spMkLst>
            <pc:docMk/>
            <pc:sldMk cId="1888863910" sldId="654"/>
            <ac:spMk id="264" creationId="{77E8DE52-7A8B-4502-8FD5-B8B82FDB1A34}"/>
          </ac:spMkLst>
        </pc:spChg>
        <pc:spChg chg="mod">
          <ac:chgData name="MANUEL ALBERTO GUEVARA  NAJARRO" userId="dc0839a7-ef25-445d-88fe-29223dfab4a5" providerId="ADAL" clId="{AAA2C151-2292-4488-865B-5027AEB9D1EE}" dt="2021-07-07T22:20:48.298" v="566" actId="165"/>
          <ac:spMkLst>
            <pc:docMk/>
            <pc:sldMk cId="1888863910" sldId="654"/>
            <ac:spMk id="265" creationId="{C56931B1-CE5D-4E9C-A71E-FC662D3C5389}"/>
          </ac:spMkLst>
        </pc:spChg>
        <pc:spChg chg="mod">
          <ac:chgData name="MANUEL ALBERTO GUEVARA  NAJARRO" userId="dc0839a7-ef25-445d-88fe-29223dfab4a5" providerId="ADAL" clId="{AAA2C151-2292-4488-865B-5027AEB9D1EE}" dt="2021-07-07T22:20:48.298" v="566" actId="165"/>
          <ac:spMkLst>
            <pc:docMk/>
            <pc:sldMk cId="1888863910" sldId="654"/>
            <ac:spMk id="266" creationId="{400D4BF6-B15E-4C1D-8E4E-B9552E59FD36}"/>
          </ac:spMkLst>
        </pc:spChg>
        <pc:spChg chg="mod">
          <ac:chgData name="MANUEL ALBERTO GUEVARA  NAJARRO" userId="dc0839a7-ef25-445d-88fe-29223dfab4a5" providerId="ADAL" clId="{AAA2C151-2292-4488-865B-5027AEB9D1EE}" dt="2021-07-07T22:20:48.298" v="566" actId="165"/>
          <ac:spMkLst>
            <pc:docMk/>
            <pc:sldMk cId="1888863910" sldId="654"/>
            <ac:spMk id="267" creationId="{78C6362C-B6F7-412D-87AA-5D0E84065A3C}"/>
          </ac:spMkLst>
        </pc:spChg>
        <pc:spChg chg="mod">
          <ac:chgData name="MANUEL ALBERTO GUEVARA  NAJARRO" userId="dc0839a7-ef25-445d-88fe-29223dfab4a5" providerId="ADAL" clId="{AAA2C151-2292-4488-865B-5027AEB9D1EE}" dt="2021-07-07T22:20:48.298" v="566" actId="165"/>
          <ac:spMkLst>
            <pc:docMk/>
            <pc:sldMk cId="1888863910" sldId="654"/>
            <ac:spMk id="268" creationId="{6B64F4D1-B1C8-4E39-A7CB-E2EDEB64CB1F}"/>
          </ac:spMkLst>
        </pc:spChg>
        <pc:spChg chg="mod">
          <ac:chgData name="MANUEL ALBERTO GUEVARA  NAJARRO" userId="dc0839a7-ef25-445d-88fe-29223dfab4a5" providerId="ADAL" clId="{AAA2C151-2292-4488-865B-5027AEB9D1EE}" dt="2021-07-07T22:20:48.298" v="566" actId="165"/>
          <ac:spMkLst>
            <pc:docMk/>
            <pc:sldMk cId="1888863910" sldId="654"/>
            <ac:spMk id="269" creationId="{142CF014-9280-4F49-997B-59F28812AF76}"/>
          </ac:spMkLst>
        </pc:spChg>
        <pc:spChg chg="mod">
          <ac:chgData name="MANUEL ALBERTO GUEVARA  NAJARRO" userId="dc0839a7-ef25-445d-88fe-29223dfab4a5" providerId="ADAL" clId="{AAA2C151-2292-4488-865B-5027AEB9D1EE}" dt="2021-07-07T22:20:48.298" v="566" actId="165"/>
          <ac:spMkLst>
            <pc:docMk/>
            <pc:sldMk cId="1888863910" sldId="654"/>
            <ac:spMk id="270" creationId="{39EF003D-9DCA-4B3A-9E03-2AED97FF0350}"/>
          </ac:spMkLst>
        </pc:spChg>
        <pc:spChg chg="mod">
          <ac:chgData name="MANUEL ALBERTO GUEVARA  NAJARRO" userId="dc0839a7-ef25-445d-88fe-29223dfab4a5" providerId="ADAL" clId="{AAA2C151-2292-4488-865B-5027AEB9D1EE}" dt="2021-07-07T22:20:48.298" v="566" actId="165"/>
          <ac:spMkLst>
            <pc:docMk/>
            <pc:sldMk cId="1888863910" sldId="654"/>
            <ac:spMk id="271" creationId="{7841701C-5B0A-48FB-A278-5BD9AC15DA9B}"/>
          </ac:spMkLst>
        </pc:spChg>
        <pc:spChg chg="mod">
          <ac:chgData name="MANUEL ALBERTO GUEVARA  NAJARRO" userId="dc0839a7-ef25-445d-88fe-29223dfab4a5" providerId="ADAL" clId="{AAA2C151-2292-4488-865B-5027AEB9D1EE}" dt="2021-07-07T22:20:48.298" v="566" actId="165"/>
          <ac:spMkLst>
            <pc:docMk/>
            <pc:sldMk cId="1888863910" sldId="654"/>
            <ac:spMk id="272" creationId="{192D7B04-DE34-4508-A4C7-AD209D5A3FF6}"/>
          </ac:spMkLst>
        </pc:spChg>
        <pc:spChg chg="mod">
          <ac:chgData name="MANUEL ALBERTO GUEVARA  NAJARRO" userId="dc0839a7-ef25-445d-88fe-29223dfab4a5" providerId="ADAL" clId="{AAA2C151-2292-4488-865B-5027AEB9D1EE}" dt="2021-07-07T22:20:48.298" v="566" actId="165"/>
          <ac:spMkLst>
            <pc:docMk/>
            <pc:sldMk cId="1888863910" sldId="654"/>
            <ac:spMk id="273" creationId="{270B84CF-2545-472B-BC84-570511402DBB}"/>
          </ac:spMkLst>
        </pc:spChg>
        <pc:spChg chg="mod">
          <ac:chgData name="MANUEL ALBERTO GUEVARA  NAJARRO" userId="dc0839a7-ef25-445d-88fe-29223dfab4a5" providerId="ADAL" clId="{AAA2C151-2292-4488-865B-5027AEB9D1EE}" dt="2021-07-07T22:20:48.298" v="566" actId="165"/>
          <ac:spMkLst>
            <pc:docMk/>
            <pc:sldMk cId="1888863910" sldId="654"/>
            <ac:spMk id="274" creationId="{398C216A-DF68-4C9D-9BB7-DE1C8144CCEB}"/>
          </ac:spMkLst>
        </pc:spChg>
        <pc:spChg chg="mod">
          <ac:chgData name="MANUEL ALBERTO GUEVARA  NAJARRO" userId="dc0839a7-ef25-445d-88fe-29223dfab4a5" providerId="ADAL" clId="{AAA2C151-2292-4488-865B-5027AEB9D1EE}" dt="2021-07-07T22:20:48.298" v="566" actId="165"/>
          <ac:spMkLst>
            <pc:docMk/>
            <pc:sldMk cId="1888863910" sldId="654"/>
            <ac:spMk id="275" creationId="{81D59979-3DE8-4ACA-B3FA-0C276EFBF281}"/>
          </ac:spMkLst>
        </pc:spChg>
        <pc:spChg chg="mod">
          <ac:chgData name="MANUEL ALBERTO GUEVARA  NAJARRO" userId="dc0839a7-ef25-445d-88fe-29223dfab4a5" providerId="ADAL" clId="{AAA2C151-2292-4488-865B-5027AEB9D1EE}" dt="2021-07-07T22:20:48.298" v="566" actId="165"/>
          <ac:spMkLst>
            <pc:docMk/>
            <pc:sldMk cId="1888863910" sldId="654"/>
            <ac:spMk id="276" creationId="{9E9680A8-8967-4FAA-9F42-74CD0FEDEE0B}"/>
          </ac:spMkLst>
        </pc:spChg>
        <pc:spChg chg="add mod topLvl">
          <ac:chgData name="MANUEL ALBERTO GUEVARA  NAJARRO" userId="dc0839a7-ef25-445d-88fe-29223dfab4a5" providerId="ADAL" clId="{AAA2C151-2292-4488-865B-5027AEB9D1EE}" dt="2021-07-07T22:23:10.475" v="729" actId="2711"/>
          <ac:spMkLst>
            <pc:docMk/>
            <pc:sldMk cId="1888863910" sldId="654"/>
            <ac:spMk id="277" creationId="{1F8E0170-346F-453A-9C98-D13EB429B923}"/>
          </ac:spMkLst>
        </pc:spChg>
        <pc:spChg chg="add mod topLvl">
          <ac:chgData name="MANUEL ALBERTO GUEVARA  NAJARRO" userId="dc0839a7-ef25-445d-88fe-29223dfab4a5" providerId="ADAL" clId="{AAA2C151-2292-4488-865B-5027AEB9D1EE}" dt="2021-07-07T22:23:10.475" v="729" actId="2711"/>
          <ac:spMkLst>
            <pc:docMk/>
            <pc:sldMk cId="1888863910" sldId="654"/>
            <ac:spMk id="278" creationId="{3656D140-0E4A-4F4E-A4D1-EECE91C9905C}"/>
          </ac:spMkLst>
        </pc:spChg>
        <pc:spChg chg="mod">
          <ac:chgData name="MANUEL ALBERTO GUEVARA  NAJARRO" userId="dc0839a7-ef25-445d-88fe-29223dfab4a5" providerId="ADAL" clId="{AAA2C151-2292-4488-865B-5027AEB9D1EE}" dt="2021-07-07T22:20:48.298" v="566" actId="165"/>
          <ac:spMkLst>
            <pc:docMk/>
            <pc:sldMk cId="1888863910" sldId="654"/>
            <ac:spMk id="282" creationId="{898343CA-CF35-4879-8977-9C31CDB75CF2}"/>
          </ac:spMkLst>
        </pc:spChg>
        <pc:spChg chg="mod">
          <ac:chgData name="MANUEL ALBERTO GUEVARA  NAJARRO" userId="dc0839a7-ef25-445d-88fe-29223dfab4a5" providerId="ADAL" clId="{AAA2C151-2292-4488-865B-5027AEB9D1EE}" dt="2021-07-07T22:20:48.298" v="566" actId="165"/>
          <ac:spMkLst>
            <pc:docMk/>
            <pc:sldMk cId="1888863910" sldId="654"/>
            <ac:spMk id="283" creationId="{3AF2F6CE-F264-4BA7-A922-2725F43CD511}"/>
          </ac:spMkLst>
        </pc:spChg>
        <pc:spChg chg="mod">
          <ac:chgData name="MANUEL ALBERTO GUEVARA  NAJARRO" userId="dc0839a7-ef25-445d-88fe-29223dfab4a5" providerId="ADAL" clId="{AAA2C151-2292-4488-865B-5027AEB9D1EE}" dt="2021-07-07T22:20:48.298" v="566" actId="165"/>
          <ac:spMkLst>
            <pc:docMk/>
            <pc:sldMk cId="1888863910" sldId="654"/>
            <ac:spMk id="284" creationId="{FD924E16-A8EC-4614-9BD8-7BD796397046}"/>
          </ac:spMkLst>
        </pc:spChg>
        <pc:spChg chg="mod">
          <ac:chgData name="MANUEL ALBERTO GUEVARA  NAJARRO" userId="dc0839a7-ef25-445d-88fe-29223dfab4a5" providerId="ADAL" clId="{AAA2C151-2292-4488-865B-5027AEB9D1EE}" dt="2021-07-07T22:20:48.298" v="566" actId="165"/>
          <ac:spMkLst>
            <pc:docMk/>
            <pc:sldMk cId="1888863910" sldId="654"/>
            <ac:spMk id="285" creationId="{BC0A83A7-CBE5-4D02-9E23-02B2EE370957}"/>
          </ac:spMkLst>
        </pc:spChg>
        <pc:spChg chg="mod">
          <ac:chgData name="MANUEL ALBERTO GUEVARA  NAJARRO" userId="dc0839a7-ef25-445d-88fe-29223dfab4a5" providerId="ADAL" clId="{AAA2C151-2292-4488-865B-5027AEB9D1EE}" dt="2021-07-07T22:20:48.298" v="566" actId="165"/>
          <ac:spMkLst>
            <pc:docMk/>
            <pc:sldMk cId="1888863910" sldId="654"/>
            <ac:spMk id="286" creationId="{38A623D3-7F30-47FD-8C29-1B97815B09AB}"/>
          </ac:spMkLst>
        </pc:spChg>
        <pc:spChg chg="mod">
          <ac:chgData name="MANUEL ALBERTO GUEVARA  NAJARRO" userId="dc0839a7-ef25-445d-88fe-29223dfab4a5" providerId="ADAL" clId="{AAA2C151-2292-4488-865B-5027AEB9D1EE}" dt="2021-07-07T22:20:48.298" v="566" actId="165"/>
          <ac:spMkLst>
            <pc:docMk/>
            <pc:sldMk cId="1888863910" sldId="654"/>
            <ac:spMk id="287" creationId="{690161F1-35D6-4663-A490-DD5AC89F0655}"/>
          </ac:spMkLst>
        </pc:spChg>
        <pc:spChg chg="mod">
          <ac:chgData name="MANUEL ALBERTO GUEVARA  NAJARRO" userId="dc0839a7-ef25-445d-88fe-29223dfab4a5" providerId="ADAL" clId="{AAA2C151-2292-4488-865B-5027AEB9D1EE}" dt="2021-07-07T22:20:48.298" v="566" actId="165"/>
          <ac:spMkLst>
            <pc:docMk/>
            <pc:sldMk cId="1888863910" sldId="654"/>
            <ac:spMk id="288" creationId="{FC2CDEFD-CB82-4AF3-B58D-E329F6570771}"/>
          </ac:spMkLst>
        </pc:spChg>
        <pc:spChg chg="mod">
          <ac:chgData name="MANUEL ALBERTO GUEVARA  NAJARRO" userId="dc0839a7-ef25-445d-88fe-29223dfab4a5" providerId="ADAL" clId="{AAA2C151-2292-4488-865B-5027AEB9D1EE}" dt="2021-07-07T22:20:48.298" v="566" actId="165"/>
          <ac:spMkLst>
            <pc:docMk/>
            <pc:sldMk cId="1888863910" sldId="654"/>
            <ac:spMk id="289" creationId="{62021B2D-6AEA-4639-885E-7DA91C881954}"/>
          </ac:spMkLst>
        </pc:spChg>
        <pc:spChg chg="mod">
          <ac:chgData name="MANUEL ALBERTO GUEVARA  NAJARRO" userId="dc0839a7-ef25-445d-88fe-29223dfab4a5" providerId="ADAL" clId="{AAA2C151-2292-4488-865B-5027AEB9D1EE}" dt="2021-07-07T22:20:48.298" v="566" actId="165"/>
          <ac:spMkLst>
            <pc:docMk/>
            <pc:sldMk cId="1888863910" sldId="654"/>
            <ac:spMk id="290" creationId="{62115874-D089-468B-908B-B7A5C8B8F5A6}"/>
          </ac:spMkLst>
        </pc:spChg>
        <pc:spChg chg="mod">
          <ac:chgData name="MANUEL ALBERTO GUEVARA  NAJARRO" userId="dc0839a7-ef25-445d-88fe-29223dfab4a5" providerId="ADAL" clId="{AAA2C151-2292-4488-865B-5027AEB9D1EE}" dt="2021-07-07T22:20:48.298" v="566" actId="165"/>
          <ac:spMkLst>
            <pc:docMk/>
            <pc:sldMk cId="1888863910" sldId="654"/>
            <ac:spMk id="291" creationId="{4A30B4C9-CC72-4F08-B1E7-DA090C4E06DE}"/>
          </ac:spMkLst>
        </pc:spChg>
        <pc:spChg chg="mod">
          <ac:chgData name="MANUEL ALBERTO GUEVARA  NAJARRO" userId="dc0839a7-ef25-445d-88fe-29223dfab4a5" providerId="ADAL" clId="{AAA2C151-2292-4488-865B-5027AEB9D1EE}" dt="2021-07-07T22:20:48.298" v="566" actId="165"/>
          <ac:spMkLst>
            <pc:docMk/>
            <pc:sldMk cId="1888863910" sldId="654"/>
            <ac:spMk id="292" creationId="{64BB358A-9FCF-4064-BC7C-7729156C6575}"/>
          </ac:spMkLst>
        </pc:spChg>
        <pc:spChg chg="mod">
          <ac:chgData name="MANUEL ALBERTO GUEVARA  NAJARRO" userId="dc0839a7-ef25-445d-88fe-29223dfab4a5" providerId="ADAL" clId="{AAA2C151-2292-4488-865B-5027AEB9D1EE}" dt="2021-07-07T22:20:48.298" v="566" actId="165"/>
          <ac:spMkLst>
            <pc:docMk/>
            <pc:sldMk cId="1888863910" sldId="654"/>
            <ac:spMk id="293" creationId="{B0F4F7E2-2C1C-4614-BA96-C0DBF4A74D33}"/>
          </ac:spMkLst>
        </pc:spChg>
        <pc:spChg chg="mod">
          <ac:chgData name="MANUEL ALBERTO GUEVARA  NAJARRO" userId="dc0839a7-ef25-445d-88fe-29223dfab4a5" providerId="ADAL" clId="{AAA2C151-2292-4488-865B-5027AEB9D1EE}" dt="2021-07-07T22:20:48.298" v="566" actId="165"/>
          <ac:spMkLst>
            <pc:docMk/>
            <pc:sldMk cId="1888863910" sldId="654"/>
            <ac:spMk id="294" creationId="{1B6BC5C8-C84E-46B4-80B2-FB18111F8D74}"/>
          </ac:spMkLst>
        </pc:spChg>
        <pc:spChg chg="mod">
          <ac:chgData name="MANUEL ALBERTO GUEVARA  NAJARRO" userId="dc0839a7-ef25-445d-88fe-29223dfab4a5" providerId="ADAL" clId="{AAA2C151-2292-4488-865B-5027AEB9D1EE}" dt="2021-07-07T22:20:48.298" v="566" actId="165"/>
          <ac:spMkLst>
            <pc:docMk/>
            <pc:sldMk cId="1888863910" sldId="654"/>
            <ac:spMk id="295" creationId="{A4EEA106-746A-48F7-A210-E26464A0DD69}"/>
          </ac:spMkLst>
        </pc:spChg>
        <pc:spChg chg="mod">
          <ac:chgData name="MANUEL ALBERTO GUEVARA  NAJARRO" userId="dc0839a7-ef25-445d-88fe-29223dfab4a5" providerId="ADAL" clId="{AAA2C151-2292-4488-865B-5027AEB9D1EE}" dt="2021-07-07T22:20:48.298" v="566" actId="165"/>
          <ac:spMkLst>
            <pc:docMk/>
            <pc:sldMk cId="1888863910" sldId="654"/>
            <ac:spMk id="296" creationId="{7C4A11AF-30C8-4848-A654-F8000380DAF6}"/>
          </ac:spMkLst>
        </pc:spChg>
        <pc:spChg chg="mod">
          <ac:chgData name="MANUEL ALBERTO GUEVARA  NAJARRO" userId="dc0839a7-ef25-445d-88fe-29223dfab4a5" providerId="ADAL" clId="{AAA2C151-2292-4488-865B-5027AEB9D1EE}" dt="2021-07-07T22:20:48.298" v="566" actId="165"/>
          <ac:spMkLst>
            <pc:docMk/>
            <pc:sldMk cId="1888863910" sldId="654"/>
            <ac:spMk id="297" creationId="{A9C27DCD-45E9-45BD-A203-1B4D5388CA99}"/>
          </ac:spMkLst>
        </pc:spChg>
        <pc:spChg chg="mod">
          <ac:chgData name="MANUEL ALBERTO GUEVARA  NAJARRO" userId="dc0839a7-ef25-445d-88fe-29223dfab4a5" providerId="ADAL" clId="{AAA2C151-2292-4488-865B-5027AEB9D1EE}" dt="2021-07-07T22:20:48.298" v="566" actId="165"/>
          <ac:spMkLst>
            <pc:docMk/>
            <pc:sldMk cId="1888863910" sldId="654"/>
            <ac:spMk id="298" creationId="{363881B6-9E2E-4F6F-999D-B5F5227BB388}"/>
          </ac:spMkLst>
        </pc:spChg>
        <pc:spChg chg="mod">
          <ac:chgData name="MANUEL ALBERTO GUEVARA  NAJARRO" userId="dc0839a7-ef25-445d-88fe-29223dfab4a5" providerId="ADAL" clId="{AAA2C151-2292-4488-865B-5027AEB9D1EE}" dt="2021-07-07T22:20:48.298" v="566" actId="165"/>
          <ac:spMkLst>
            <pc:docMk/>
            <pc:sldMk cId="1888863910" sldId="654"/>
            <ac:spMk id="299" creationId="{7BEAA91B-4948-4993-9710-8F8C48BDA21F}"/>
          </ac:spMkLst>
        </pc:spChg>
        <pc:spChg chg="mod">
          <ac:chgData name="MANUEL ALBERTO GUEVARA  NAJARRO" userId="dc0839a7-ef25-445d-88fe-29223dfab4a5" providerId="ADAL" clId="{AAA2C151-2292-4488-865B-5027AEB9D1EE}" dt="2021-07-07T22:20:48.298" v="566" actId="165"/>
          <ac:spMkLst>
            <pc:docMk/>
            <pc:sldMk cId="1888863910" sldId="654"/>
            <ac:spMk id="300" creationId="{E052AFBF-B3AE-4ECC-84B3-2B9C8DE5C4A8}"/>
          </ac:spMkLst>
        </pc:spChg>
        <pc:spChg chg="mod">
          <ac:chgData name="MANUEL ALBERTO GUEVARA  NAJARRO" userId="dc0839a7-ef25-445d-88fe-29223dfab4a5" providerId="ADAL" clId="{AAA2C151-2292-4488-865B-5027AEB9D1EE}" dt="2021-07-07T22:20:48.298" v="566" actId="165"/>
          <ac:spMkLst>
            <pc:docMk/>
            <pc:sldMk cId="1888863910" sldId="654"/>
            <ac:spMk id="301" creationId="{AE593BFB-6B21-4A95-BB31-9F3AC4EF8B35}"/>
          </ac:spMkLst>
        </pc:spChg>
        <pc:spChg chg="mod">
          <ac:chgData name="MANUEL ALBERTO GUEVARA  NAJARRO" userId="dc0839a7-ef25-445d-88fe-29223dfab4a5" providerId="ADAL" clId="{AAA2C151-2292-4488-865B-5027AEB9D1EE}" dt="2021-07-07T22:20:48.298" v="566" actId="165"/>
          <ac:spMkLst>
            <pc:docMk/>
            <pc:sldMk cId="1888863910" sldId="654"/>
            <ac:spMk id="302" creationId="{7284A385-06FE-4B51-8E75-7EF69F7607A0}"/>
          </ac:spMkLst>
        </pc:spChg>
        <pc:spChg chg="mod">
          <ac:chgData name="MANUEL ALBERTO GUEVARA  NAJARRO" userId="dc0839a7-ef25-445d-88fe-29223dfab4a5" providerId="ADAL" clId="{AAA2C151-2292-4488-865B-5027AEB9D1EE}" dt="2021-07-07T22:20:48.298" v="566" actId="165"/>
          <ac:spMkLst>
            <pc:docMk/>
            <pc:sldMk cId="1888863910" sldId="654"/>
            <ac:spMk id="303" creationId="{257E1CF8-3EF2-4506-BF91-34C6D4188EAF}"/>
          </ac:spMkLst>
        </pc:spChg>
        <pc:spChg chg="mod">
          <ac:chgData name="MANUEL ALBERTO GUEVARA  NAJARRO" userId="dc0839a7-ef25-445d-88fe-29223dfab4a5" providerId="ADAL" clId="{AAA2C151-2292-4488-865B-5027AEB9D1EE}" dt="2021-07-07T22:20:48.298" v="566" actId="165"/>
          <ac:spMkLst>
            <pc:docMk/>
            <pc:sldMk cId="1888863910" sldId="654"/>
            <ac:spMk id="304" creationId="{4FDF2890-A04E-48D3-9136-83DF0EC3E296}"/>
          </ac:spMkLst>
        </pc:spChg>
        <pc:spChg chg="mod">
          <ac:chgData name="MANUEL ALBERTO GUEVARA  NAJARRO" userId="dc0839a7-ef25-445d-88fe-29223dfab4a5" providerId="ADAL" clId="{AAA2C151-2292-4488-865B-5027AEB9D1EE}" dt="2021-07-07T22:20:48.298" v="566" actId="165"/>
          <ac:spMkLst>
            <pc:docMk/>
            <pc:sldMk cId="1888863910" sldId="654"/>
            <ac:spMk id="305" creationId="{C491AA1A-9B9C-40E8-850B-CA49B9427348}"/>
          </ac:spMkLst>
        </pc:spChg>
        <pc:spChg chg="mod">
          <ac:chgData name="MANUEL ALBERTO GUEVARA  NAJARRO" userId="dc0839a7-ef25-445d-88fe-29223dfab4a5" providerId="ADAL" clId="{AAA2C151-2292-4488-865B-5027AEB9D1EE}" dt="2021-07-07T22:20:48.298" v="566" actId="165"/>
          <ac:spMkLst>
            <pc:docMk/>
            <pc:sldMk cId="1888863910" sldId="654"/>
            <ac:spMk id="306" creationId="{CAE7FC63-72B9-4457-AFFC-2CE41027737D}"/>
          </ac:spMkLst>
        </pc:spChg>
        <pc:spChg chg="mod">
          <ac:chgData name="MANUEL ALBERTO GUEVARA  NAJARRO" userId="dc0839a7-ef25-445d-88fe-29223dfab4a5" providerId="ADAL" clId="{AAA2C151-2292-4488-865B-5027AEB9D1EE}" dt="2021-07-07T22:20:48.298" v="566" actId="165"/>
          <ac:spMkLst>
            <pc:docMk/>
            <pc:sldMk cId="1888863910" sldId="654"/>
            <ac:spMk id="307" creationId="{CFB8816F-FBA3-4788-B723-12F20B9E2868}"/>
          </ac:spMkLst>
        </pc:spChg>
        <pc:spChg chg="mod">
          <ac:chgData name="MANUEL ALBERTO GUEVARA  NAJARRO" userId="dc0839a7-ef25-445d-88fe-29223dfab4a5" providerId="ADAL" clId="{AAA2C151-2292-4488-865B-5027AEB9D1EE}" dt="2021-07-07T22:20:48.298" v="566" actId="165"/>
          <ac:spMkLst>
            <pc:docMk/>
            <pc:sldMk cId="1888863910" sldId="654"/>
            <ac:spMk id="308" creationId="{93FF625E-6D41-479A-9EF4-780DE9AAC05C}"/>
          </ac:spMkLst>
        </pc:spChg>
        <pc:spChg chg="mod">
          <ac:chgData name="MANUEL ALBERTO GUEVARA  NAJARRO" userId="dc0839a7-ef25-445d-88fe-29223dfab4a5" providerId="ADAL" clId="{AAA2C151-2292-4488-865B-5027AEB9D1EE}" dt="2021-07-07T22:20:48.298" v="566" actId="165"/>
          <ac:spMkLst>
            <pc:docMk/>
            <pc:sldMk cId="1888863910" sldId="654"/>
            <ac:spMk id="309" creationId="{2C951825-994F-4430-8792-4DA46626E498}"/>
          </ac:spMkLst>
        </pc:spChg>
        <pc:spChg chg="mod">
          <ac:chgData name="MANUEL ALBERTO GUEVARA  NAJARRO" userId="dc0839a7-ef25-445d-88fe-29223dfab4a5" providerId="ADAL" clId="{AAA2C151-2292-4488-865B-5027AEB9D1EE}" dt="2021-07-07T22:20:48.298" v="566" actId="165"/>
          <ac:spMkLst>
            <pc:docMk/>
            <pc:sldMk cId="1888863910" sldId="654"/>
            <ac:spMk id="310" creationId="{7FE47707-91F4-4771-82A1-2EFC30C5722C}"/>
          </ac:spMkLst>
        </pc:spChg>
        <pc:spChg chg="mod">
          <ac:chgData name="MANUEL ALBERTO GUEVARA  NAJARRO" userId="dc0839a7-ef25-445d-88fe-29223dfab4a5" providerId="ADAL" clId="{AAA2C151-2292-4488-865B-5027AEB9D1EE}" dt="2021-07-07T22:20:48.298" v="566" actId="165"/>
          <ac:spMkLst>
            <pc:docMk/>
            <pc:sldMk cId="1888863910" sldId="654"/>
            <ac:spMk id="311" creationId="{52C6C513-514A-45D8-ABE1-4C100533F305}"/>
          </ac:spMkLst>
        </pc:spChg>
        <pc:spChg chg="mod">
          <ac:chgData name="MANUEL ALBERTO GUEVARA  NAJARRO" userId="dc0839a7-ef25-445d-88fe-29223dfab4a5" providerId="ADAL" clId="{AAA2C151-2292-4488-865B-5027AEB9D1EE}" dt="2021-07-07T22:20:48.298" v="566" actId="165"/>
          <ac:spMkLst>
            <pc:docMk/>
            <pc:sldMk cId="1888863910" sldId="654"/>
            <ac:spMk id="312" creationId="{0BD5C6AD-34F2-4186-B4DE-B30496BDA026}"/>
          </ac:spMkLst>
        </pc:spChg>
        <pc:spChg chg="mod">
          <ac:chgData name="MANUEL ALBERTO GUEVARA  NAJARRO" userId="dc0839a7-ef25-445d-88fe-29223dfab4a5" providerId="ADAL" clId="{AAA2C151-2292-4488-865B-5027AEB9D1EE}" dt="2021-07-07T22:20:48.298" v="566" actId="165"/>
          <ac:spMkLst>
            <pc:docMk/>
            <pc:sldMk cId="1888863910" sldId="654"/>
            <ac:spMk id="313" creationId="{CEBD9393-2A58-44EE-AC25-F23794664597}"/>
          </ac:spMkLst>
        </pc:spChg>
        <pc:spChg chg="mod">
          <ac:chgData name="MANUEL ALBERTO GUEVARA  NAJARRO" userId="dc0839a7-ef25-445d-88fe-29223dfab4a5" providerId="ADAL" clId="{AAA2C151-2292-4488-865B-5027AEB9D1EE}" dt="2021-07-07T22:20:48.298" v="566" actId="165"/>
          <ac:spMkLst>
            <pc:docMk/>
            <pc:sldMk cId="1888863910" sldId="654"/>
            <ac:spMk id="314" creationId="{B5E3F0F6-3302-4B23-8225-0349D8F55F5C}"/>
          </ac:spMkLst>
        </pc:spChg>
        <pc:spChg chg="mod">
          <ac:chgData name="MANUEL ALBERTO GUEVARA  NAJARRO" userId="dc0839a7-ef25-445d-88fe-29223dfab4a5" providerId="ADAL" clId="{AAA2C151-2292-4488-865B-5027AEB9D1EE}" dt="2021-07-07T22:20:48.298" v="566" actId="165"/>
          <ac:spMkLst>
            <pc:docMk/>
            <pc:sldMk cId="1888863910" sldId="654"/>
            <ac:spMk id="315" creationId="{E48CE3B2-AE29-4B97-A805-B828B8F47B9B}"/>
          </ac:spMkLst>
        </pc:spChg>
        <pc:spChg chg="mod">
          <ac:chgData name="MANUEL ALBERTO GUEVARA  NAJARRO" userId="dc0839a7-ef25-445d-88fe-29223dfab4a5" providerId="ADAL" clId="{AAA2C151-2292-4488-865B-5027AEB9D1EE}" dt="2021-07-07T22:20:48.298" v="566" actId="165"/>
          <ac:spMkLst>
            <pc:docMk/>
            <pc:sldMk cId="1888863910" sldId="654"/>
            <ac:spMk id="316" creationId="{152B150D-9274-4AA3-9B1B-EEA48619ED2C}"/>
          </ac:spMkLst>
        </pc:spChg>
        <pc:spChg chg="mod">
          <ac:chgData name="MANUEL ALBERTO GUEVARA  NAJARRO" userId="dc0839a7-ef25-445d-88fe-29223dfab4a5" providerId="ADAL" clId="{AAA2C151-2292-4488-865B-5027AEB9D1EE}" dt="2021-07-07T22:20:48.298" v="566" actId="165"/>
          <ac:spMkLst>
            <pc:docMk/>
            <pc:sldMk cId="1888863910" sldId="654"/>
            <ac:spMk id="317" creationId="{88CF200B-0C73-4910-BC36-35ABECEBBC0F}"/>
          </ac:spMkLst>
        </pc:spChg>
        <pc:spChg chg="mod">
          <ac:chgData name="MANUEL ALBERTO GUEVARA  NAJARRO" userId="dc0839a7-ef25-445d-88fe-29223dfab4a5" providerId="ADAL" clId="{AAA2C151-2292-4488-865B-5027AEB9D1EE}" dt="2021-07-07T22:20:48.298" v="566" actId="165"/>
          <ac:spMkLst>
            <pc:docMk/>
            <pc:sldMk cId="1888863910" sldId="654"/>
            <ac:spMk id="318" creationId="{937F8311-316A-4CE2-8CBC-DC6D37197C78}"/>
          </ac:spMkLst>
        </pc:spChg>
        <pc:spChg chg="mod">
          <ac:chgData name="MANUEL ALBERTO GUEVARA  NAJARRO" userId="dc0839a7-ef25-445d-88fe-29223dfab4a5" providerId="ADAL" clId="{AAA2C151-2292-4488-865B-5027AEB9D1EE}" dt="2021-07-07T22:20:48.298" v="566" actId="165"/>
          <ac:spMkLst>
            <pc:docMk/>
            <pc:sldMk cId="1888863910" sldId="654"/>
            <ac:spMk id="319" creationId="{AD6778C7-4A47-478F-B7FB-710265E25738}"/>
          </ac:spMkLst>
        </pc:spChg>
        <pc:spChg chg="mod">
          <ac:chgData name="MANUEL ALBERTO GUEVARA  NAJARRO" userId="dc0839a7-ef25-445d-88fe-29223dfab4a5" providerId="ADAL" clId="{AAA2C151-2292-4488-865B-5027AEB9D1EE}" dt="2021-07-07T22:20:48.298" v="566" actId="165"/>
          <ac:spMkLst>
            <pc:docMk/>
            <pc:sldMk cId="1888863910" sldId="654"/>
            <ac:spMk id="320" creationId="{665CC56E-33B5-4E27-AA1C-2690DF92DC5F}"/>
          </ac:spMkLst>
        </pc:spChg>
        <pc:spChg chg="mod">
          <ac:chgData name="MANUEL ALBERTO GUEVARA  NAJARRO" userId="dc0839a7-ef25-445d-88fe-29223dfab4a5" providerId="ADAL" clId="{AAA2C151-2292-4488-865B-5027AEB9D1EE}" dt="2021-07-07T22:20:48.298" v="566" actId="165"/>
          <ac:spMkLst>
            <pc:docMk/>
            <pc:sldMk cId="1888863910" sldId="654"/>
            <ac:spMk id="321" creationId="{59B5FBAC-BE7E-4F19-90CD-67C164B48F24}"/>
          </ac:spMkLst>
        </pc:spChg>
        <pc:spChg chg="mod">
          <ac:chgData name="MANUEL ALBERTO GUEVARA  NAJARRO" userId="dc0839a7-ef25-445d-88fe-29223dfab4a5" providerId="ADAL" clId="{AAA2C151-2292-4488-865B-5027AEB9D1EE}" dt="2021-07-07T22:20:48.298" v="566" actId="165"/>
          <ac:spMkLst>
            <pc:docMk/>
            <pc:sldMk cId="1888863910" sldId="654"/>
            <ac:spMk id="322" creationId="{FF82FAC3-ECE5-4A93-8F6B-97FBA3FD0BF6}"/>
          </ac:spMkLst>
        </pc:spChg>
        <pc:spChg chg="mod">
          <ac:chgData name="MANUEL ALBERTO GUEVARA  NAJARRO" userId="dc0839a7-ef25-445d-88fe-29223dfab4a5" providerId="ADAL" clId="{AAA2C151-2292-4488-865B-5027AEB9D1EE}" dt="2021-07-07T22:20:48.298" v="566" actId="165"/>
          <ac:spMkLst>
            <pc:docMk/>
            <pc:sldMk cId="1888863910" sldId="654"/>
            <ac:spMk id="323" creationId="{845925DD-539E-4B37-A1ED-A6A4C50320E1}"/>
          </ac:spMkLst>
        </pc:spChg>
        <pc:spChg chg="mod">
          <ac:chgData name="MANUEL ALBERTO GUEVARA  NAJARRO" userId="dc0839a7-ef25-445d-88fe-29223dfab4a5" providerId="ADAL" clId="{AAA2C151-2292-4488-865B-5027AEB9D1EE}" dt="2021-07-07T22:20:48.298" v="566" actId="165"/>
          <ac:spMkLst>
            <pc:docMk/>
            <pc:sldMk cId="1888863910" sldId="654"/>
            <ac:spMk id="324" creationId="{A8A32417-FDA6-466C-A311-8DF69CBAECC6}"/>
          </ac:spMkLst>
        </pc:spChg>
        <pc:spChg chg="mod">
          <ac:chgData name="MANUEL ALBERTO GUEVARA  NAJARRO" userId="dc0839a7-ef25-445d-88fe-29223dfab4a5" providerId="ADAL" clId="{AAA2C151-2292-4488-865B-5027AEB9D1EE}" dt="2021-07-07T22:20:48.298" v="566" actId="165"/>
          <ac:spMkLst>
            <pc:docMk/>
            <pc:sldMk cId="1888863910" sldId="654"/>
            <ac:spMk id="325" creationId="{59ACFA50-609C-4A54-BDAD-26DB64161008}"/>
          </ac:spMkLst>
        </pc:spChg>
        <pc:spChg chg="mod">
          <ac:chgData name="MANUEL ALBERTO GUEVARA  NAJARRO" userId="dc0839a7-ef25-445d-88fe-29223dfab4a5" providerId="ADAL" clId="{AAA2C151-2292-4488-865B-5027AEB9D1EE}" dt="2021-07-07T22:20:48.298" v="566" actId="165"/>
          <ac:spMkLst>
            <pc:docMk/>
            <pc:sldMk cId="1888863910" sldId="654"/>
            <ac:spMk id="326" creationId="{1E51EF4A-C9A2-4D84-8A39-29E2F53F9E13}"/>
          </ac:spMkLst>
        </pc:spChg>
        <pc:spChg chg="mod">
          <ac:chgData name="MANUEL ALBERTO GUEVARA  NAJARRO" userId="dc0839a7-ef25-445d-88fe-29223dfab4a5" providerId="ADAL" clId="{AAA2C151-2292-4488-865B-5027AEB9D1EE}" dt="2021-07-07T22:20:48.298" v="566" actId="165"/>
          <ac:spMkLst>
            <pc:docMk/>
            <pc:sldMk cId="1888863910" sldId="654"/>
            <ac:spMk id="327" creationId="{9C4E152C-D910-4CE2-AE11-BC1611CF3413}"/>
          </ac:spMkLst>
        </pc:spChg>
        <pc:spChg chg="mod">
          <ac:chgData name="MANUEL ALBERTO GUEVARA  NAJARRO" userId="dc0839a7-ef25-445d-88fe-29223dfab4a5" providerId="ADAL" clId="{AAA2C151-2292-4488-865B-5027AEB9D1EE}" dt="2021-07-07T22:20:48.298" v="566" actId="165"/>
          <ac:spMkLst>
            <pc:docMk/>
            <pc:sldMk cId="1888863910" sldId="654"/>
            <ac:spMk id="328" creationId="{49EE08A9-F556-4109-A2B5-B73013F63C2B}"/>
          </ac:spMkLst>
        </pc:spChg>
        <pc:spChg chg="mod">
          <ac:chgData name="MANUEL ALBERTO GUEVARA  NAJARRO" userId="dc0839a7-ef25-445d-88fe-29223dfab4a5" providerId="ADAL" clId="{AAA2C151-2292-4488-865B-5027AEB9D1EE}" dt="2021-07-07T22:20:48.298" v="566" actId="165"/>
          <ac:spMkLst>
            <pc:docMk/>
            <pc:sldMk cId="1888863910" sldId="654"/>
            <ac:spMk id="329" creationId="{699666EE-5EA6-452C-847C-9494A727E32F}"/>
          </ac:spMkLst>
        </pc:spChg>
        <pc:spChg chg="mod">
          <ac:chgData name="MANUEL ALBERTO GUEVARA  NAJARRO" userId="dc0839a7-ef25-445d-88fe-29223dfab4a5" providerId="ADAL" clId="{AAA2C151-2292-4488-865B-5027AEB9D1EE}" dt="2021-07-07T22:20:48.298" v="566" actId="165"/>
          <ac:spMkLst>
            <pc:docMk/>
            <pc:sldMk cId="1888863910" sldId="654"/>
            <ac:spMk id="330" creationId="{5D020C20-C4CB-4E7C-ACA2-ECFC99896D6B}"/>
          </ac:spMkLst>
        </pc:spChg>
        <pc:spChg chg="mod">
          <ac:chgData name="MANUEL ALBERTO GUEVARA  NAJARRO" userId="dc0839a7-ef25-445d-88fe-29223dfab4a5" providerId="ADAL" clId="{AAA2C151-2292-4488-865B-5027AEB9D1EE}" dt="2021-07-07T22:20:48.298" v="566" actId="165"/>
          <ac:spMkLst>
            <pc:docMk/>
            <pc:sldMk cId="1888863910" sldId="654"/>
            <ac:spMk id="331" creationId="{F1BDBADC-1F6B-48D6-A951-8ECC1BEEABB8}"/>
          </ac:spMkLst>
        </pc:spChg>
        <pc:spChg chg="mod">
          <ac:chgData name="MANUEL ALBERTO GUEVARA  NAJARRO" userId="dc0839a7-ef25-445d-88fe-29223dfab4a5" providerId="ADAL" clId="{AAA2C151-2292-4488-865B-5027AEB9D1EE}" dt="2021-07-07T22:20:48.298" v="566" actId="165"/>
          <ac:spMkLst>
            <pc:docMk/>
            <pc:sldMk cId="1888863910" sldId="654"/>
            <ac:spMk id="332" creationId="{51368C8E-3DF2-455D-A79C-BDF260B4981B}"/>
          </ac:spMkLst>
        </pc:spChg>
        <pc:spChg chg="mod">
          <ac:chgData name="MANUEL ALBERTO GUEVARA  NAJARRO" userId="dc0839a7-ef25-445d-88fe-29223dfab4a5" providerId="ADAL" clId="{AAA2C151-2292-4488-865B-5027AEB9D1EE}" dt="2021-07-07T22:20:48.298" v="566" actId="165"/>
          <ac:spMkLst>
            <pc:docMk/>
            <pc:sldMk cId="1888863910" sldId="654"/>
            <ac:spMk id="333" creationId="{61EC961A-CD03-47DB-A1A3-522C8D87B7B6}"/>
          </ac:spMkLst>
        </pc:spChg>
        <pc:spChg chg="mod">
          <ac:chgData name="MANUEL ALBERTO GUEVARA  NAJARRO" userId="dc0839a7-ef25-445d-88fe-29223dfab4a5" providerId="ADAL" clId="{AAA2C151-2292-4488-865B-5027AEB9D1EE}" dt="2021-07-07T22:20:48.298" v="566" actId="165"/>
          <ac:spMkLst>
            <pc:docMk/>
            <pc:sldMk cId="1888863910" sldId="654"/>
            <ac:spMk id="334" creationId="{6BF0D0BC-4368-4595-B01D-422A71E00EE0}"/>
          </ac:spMkLst>
        </pc:spChg>
        <pc:spChg chg="mod">
          <ac:chgData name="MANUEL ALBERTO GUEVARA  NAJARRO" userId="dc0839a7-ef25-445d-88fe-29223dfab4a5" providerId="ADAL" clId="{AAA2C151-2292-4488-865B-5027AEB9D1EE}" dt="2021-07-07T22:20:48.298" v="566" actId="165"/>
          <ac:spMkLst>
            <pc:docMk/>
            <pc:sldMk cId="1888863910" sldId="654"/>
            <ac:spMk id="335" creationId="{3D7BEF22-8ADA-4F84-932D-55DB1C1855AE}"/>
          </ac:spMkLst>
        </pc:spChg>
        <pc:spChg chg="mod">
          <ac:chgData name="MANUEL ALBERTO GUEVARA  NAJARRO" userId="dc0839a7-ef25-445d-88fe-29223dfab4a5" providerId="ADAL" clId="{AAA2C151-2292-4488-865B-5027AEB9D1EE}" dt="2021-07-07T22:20:48.298" v="566" actId="165"/>
          <ac:spMkLst>
            <pc:docMk/>
            <pc:sldMk cId="1888863910" sldId="654"/>
            <ac:spMk id="336" creationId="{6248D3FD-909B-4580-B20C-A4B0B9E05B1A}"/>
          </ac:spMkLst>
        </pc:spChg>
        <pc:spChg chg="mod">
          <ac:chgData name="MANUEL ALBERTO GUEVARA  NAJARRO" userId="dc0839a7-ef25-445d-88fe-29223dfab4a5" providerId="ADAL" clId="{AAA2C151-2292-4488-865B-5027AEB9D1EE}" dt="2021-07-07T22:20:48.298" v="566" actId="165"/>
          <ac:spMkLst>
            <pc:docMk/>
            <pc:sldMk cId="1888863910" sldId="654"/>
            <ac:spMk id="337" creationId="{9064CB22-CE29-49A2-B83F-1A40CCA77EEB}"/>
          </ac:spMkLst>
        </pc:spChg>
        <pc:spChg chg="mod">
          <ac:chgData name="MANUEL ALBERTO GUEVARA  NAJARRO" userId="dc0839a7-ef25-445d-88fe-29223dfab4a5" providerId="ADAL" clId="{AAA2C151-2292-4488-865B-5027AEB9D1EE}" dt="2021-07-07T22:20:48.298" v="566" actId="165"/>
          <ac:spMkLst>
            <pc:docMk/>
            <pc:sldMk cId="1888863910" sldId="654"/>
            <ac:spMk id="338" creationId="{559B7D38-8831-47AA-BA91-E577BF5C3549}"/>
          </ac:spMkLst>
        </pc:spChg>
        <pc:spChg chg="mod">
          <ac:chgData name="MANUEL ALBERTO GUEVARA  NAJARRO" userId="dc0839a7-ef25-445d-88fe-29223dfab4a5" providerId="ADAL" clId="{AAA2C151-2292-4488-865B-5027AEB9D1EE}" dt="2021-07-07T22:20:48.298" v="566" actId="165"/>
          <ac:spMkLst>
            <pc:docMk/>
            <pc:sldMk cId="1888863910" sldId="654"/>
            <ac:spMk id="339" creationId="{D06D550E-19B2-497A-95A8-CDD00C2A99E5}"/>
          </ac:spMkLst>
        </pc:spChg>
        <pc:spChg chg="mod">
          <ac:chgData name="MANUEL ALBERTO GUEVARA  NAJARRO" userId="dc0839a7-ef25-445d-88fe-29223dfab4a5" providerId="ADAL" clId="{AAA2C151-2292-4488-865B-5027AEB9D1EE}" dt="2021-07-07T22:20:48.298" v="566" actId="165"/>
          <ac:spMkLst>
            <pc:docMk/>
            <pc:sldMk cId="1888863910" sldId="654"/>
            <ac:spMk id="340" creationId="{CEFB160E-D858-4727-8D97-46AE45AE1798}"/>
          </ac:spMkLst>
        </pc:spChg>
        <pc:spChg chg="mod">
          <ac:chgData name="MANUEL ALBERTO GUEVARA  NAJARRO" userId="dc0839a7-ef25-445d-88fe-29223dfab4a5" providerId="ADAL" clId="{AAA2C151-2292-4488-865B-5027AEB9D1EE}" dt="2021-07-07T22:20:48.298" v="566" actId="165"/>
          <ac:spMkLst>
            <pc:docMk/>
            <pc:sldMk cId="1888863910" sldId="654"/>
            <ac:spMk id="341" creationId="{6DAA8830-13A4-4AD6-BCF5-10B36716986F}"/>
          </ac:spMkLst>
        </pc:spChg>
        <pc:spChg chg="mod">
          <ac:chgData name="MANUEL ALBERTO GUEVARA  NAJARRO" userId="dc0839a7-ef25-445d-88fe-29223dfab4a5" providerId="ADAL" clId="{AAA2C151-2292-4488-865B-5027AEB9D1EE}" dt="2021-07-07T22:20:48.298" v="566" actId="165"/>
          <ac:spMkLst>
            <pc:docMk/>
            <pc:sldMk cId="1888863910" sldId="654"/>
            <ac:spMk id="342" creationId="{C0E3B9CC-F341-4B16-B0AD-DDAAE84AE19C}"/>
          </ac:spMkLst>
        </pc:spChg>
        <pc:spChg chg="mod">
          <ac:chgData name="MANUEL ALBERTO GUEVARA  NAJARRO" userId="dc0839a7-ef25-445d-88fe-29223dfab4a5" providerId="ADAL" clId="{AAA2C151-2292-4488-865B-5027AEB9D1EE}" dt="2021-07-07T22:20:48.298" v="566" actId="165"/>
          <ac:spMkLst>
            <pc:docMk/>
            <pc:sldMk cId="1888863910" sldId="654"/>
            <ac:spMk id="343" creationId="{678AA79B-EFA8-42B0-A11F-71039FED9FEF}"/>
          </ac:spMkLst>
        </pc:spChg>
        <pc:spChg chg="mod">
          <ac:chgData name="MANUEL ALBERTO GUEVARA  NAJARRO" userId="dc0839a7-ef25-445d-88fe-29223dfab4a5" providerId="ADAL" clId="{AAA2C151-2292-4488-865B-5027AEB9D1EE}" dt="2021-07-07T22:20:48.298" v="566" actId="165"/>
          <ac:spMkLst>
            <pc:docMk/>
            <pc:sldMk cId="1888863910" sldId="654"/>
            <ac:spMk id="344" creationId="{8B985560-D6F7-4171-A7D3-0EABF31330FE}"/>
          </ac:spMkLst>
        </pc:spChg>
        <pc:spChg chg="mod">
          <ac:chgData name="MANUEL ALBERTO GUEVARA  NAJARRO" userId="dc0839a7-ef25-445d-88fe-29223dfab4a5" providerId="ADAL" clId="{AAA2C151-2292-4488-865B-5027AEB9D1EE}" dt="2021-07-07T22:20:48.298" v="566" actId="165"/>
          <ac:spMkLst>
            <pc:docMk/>
            <pc:sldMk cId="1888863910" sldId="654"/>
            <ac:spMk id="345" creationId="{ABC5AC1C-B7F1-4C1A-B930-5A91C96BA0F1}"/>
          </ac:spMkLst>
        </pc:spChg>
        <pc:spChg chg="mod">
          <ac:chgData name="MANUEL ALBERTO GUEVARA  NAJARRO" userId="dc0839a7-ef25-445d-88fe-29223dfab4a5" providerId="ADAL" clId="{AAA2C151-2292-4488-865B-5027AEB9D1EE}" dt="2021-07-07T22:20:48.298" v="566" actId="165"/>
          <ac:spMkLst>
            <pc:docMk/>
            <pc:sldMk cId="1888863910" sldId="654"/>
            <ac:spMk id="346" creationId="{697DAFD2-8074-432C-8012-571BFF0E49AA}"/>
          </ac:spMkLst>
        </pc:spChg>
        <pc:spChg chg="mod">
          <ac:chgData name="MANUEL ALBERTO GUEVARA  NAJARRO" userId="dc0839a7-ef25-445d-88fe-29223dfab4a5" providerId="ADAL" clId="{AAA2C151-2292-4488-865B-5027AEB9D1EE}" dt="2021-07-07T22:20:48.298" v="566" actId="165"/>
          <ac:spMkLst>
            <pc:docMk/>
            <pc:sldMk cId="1888863910" sldId="654"/>
            <ac:spMk id="347" creationId="{7871B9D6-2106-4ECC-A303-996B33DF369E}"/>
          </ac:spMkLst>
        </pc:spChg>
        <pc:spChg chg="mod">
          <ac:chgData name="MANUEL ALBERTO GUEVARA  NAJARRO" userId="dc0839a7-ef25-445d-88fe-29223dfab4a5" providerId="ADAL" clId="{AAA2C151-2292-4488-865B-5027AEB9D1EE}" dt="2021-07-07T22:20:48.298" v="566" actId="165"/>
          <ac:spMkLst>
            <pc:docMk/>
            <pc:sldMk cId="1888863910" sldId="654"/>
            <ac:spMk id="348" creationId="{5B2CD5CE-F152-4FA3-A4A9-6A1CCE2260C3}"/>
          </ac:spMkLst>
        </pc:spChg>
        <pc:spChg chg="mod">
          <ac:chgData name="MANUEL ALBERTO GUEVARA  NAJARRO" userId="dc0839a7-ef25-445d-88fe-29223dfab4a5" providerId="ADAL" clId="{AAA2C151-2292-4488-865B-5027AEB9D1EE}" dt="2021-07-07T22:20:48.298" v="566" actId="165"/>
          <ac:spMkLst>
            <pc:docMk/>
            <pc:sldMk cId="1888863910" sldId="654"/>
            <ac:spMk id="349" creationId="{A6BDE9A8-B56C-4DE7-A5B4-5202CAD6FAC6}"/>
          </ac:spMkLst>
        </pc:spChg>
        <pc:spChg chg="mod">
          <ac:chgData name="MANUEL ALBERTO GUEVARA  NAJARRO" userId="dc0839a7-ef25-445d-88fe-29223dfab4a5" providerId="ADAL" clId="{AAA2C151-2292-4488-865B-5027AEB9D1EE}" dt="2021-07-07T22:20:48.298" v="566" actId="165"/>
          <ac:spMkLst>
            <pc:docMk/>
            <pc:sldMk cId="1888863910" sldId="654"/>
            <ac:spMk id="350" creationId="{471C6B8F-56AB-452B-BD2B-0D99CC1BED3D}"/>
          </ac:spMkLst>
        </pc:spChg>
        <pc:spChg chg="mod">
          <ac:chgData name="MANUEL ALBERTO GUEVARA  NAJARRO" userId="dc0839a7-ef25-445d-88fe-29223dfab4a5" providerId="ADAL" clId="{AAA2C151-2292-4488-865B-5027AEB9D1EE}" dt="2021-07-07T22:20:48.298" v="566" actId="165"/>
          <ac:spMkLst>
            <pc:docMk/>
            <pc:sldMk cId="1888863910" sldId="654"/>
            <ac:spMk id="351" creationId="{74F88C61-5C94-4A24-9E47-8FCB685C5F3C}"/>
          </ac:spMkLst>
        </pc:spChg>
        <pc:spChg chg="mod">
          <ac:chgData name="MANUEL ALBERTO GUEVARA  NAJARRO" userId="dc0839a7-ef25-445d-88fe-29223dfab4a5" providerId="ADAL" clId="{AAA2C151-2292-4488-865B-5027AEB9D1EE}" dt="2021-07-07T22:20:48.298" v="566" actId="165"/>
          <ac:spMkLst>
            <pc:docMk/>
            <pc:sldMk cId="1888863910" sldId="654"/>
            <ac:spMk id="352" creationId="{887D26DD-10C1-4139-B092-9A816D55CA2E}"/>
          </ac:spMkLst>
        </pc:spChg>
        <pc:spChg chg="mod">
          <ac:chgData name="MANUEL ALBERTO GUEVARA  NAJARRO" userId="dc0839a7-ef25-445d-88fe-29223dfab4a5" providerId="ADAL" clId="{AAA2C151-2292-4488-865B-5027AEB9D1EE}" dt="2021-07-07T22:20:48.298" v="566" actId="165"/>
          <ac:spMkLst>
            <pc:docMk/>
            <pc:sldMk cId="1888863910" sldId="654"/>
            <ac:spMk id="353" creationId="{AEF59DE5-08C9-42B8-94AA-3E316B1CD4BF}"/>
          </ac:spMkLst>
        </pc:spChg>
        <pc:spChg chg="mod">
          <ac:chgData name="MANUEL ALBERTO GUEVARA  NAJARRO" userId="dc0839a7-ef25-445d-88fe-29223dfab4a5" providerId="ADAL" clId="{AAA2C151-2292-4488-865B-5027AEB9D1EE}" dt="2021-07-07T22:20:48.298" v="566" actId="165"/>
          <ac:spMkLst>
            <pc:docMk/>
            <pc:sldMk cId="1888863910" sldId="654"/>
            <ac:spMk id="354" creationId="{F52A287F-D750-49FF-944B-27EEBDA497A8}"/>
          </ac:spMkLst>
        </pc:spChg>
        <pc:spChg chg="mod">
          <ac:chgData name="MANUEL ALBERTO GUEVARA  NAJARRO" userId="dc0839a7-ef25-445d-88fe-29223dfab4a5" providerId="ADAL" clId="{AAA2C151-2292-4488-865B-5027AEB9D1EE}" dt="2021-07-07T22:20:48.298" v="566" actId="165"/>
          <ac:spMkLst>
            <pc:docMk/>
            <pc:sldMk cId="1888863910" sldId="654"/>
            <ac:spMk id="355" creationId="{CB02DF31-7438-427C-B66D-BFF3D0ED35F8}"/>
          </ac:spMkLst>
        </pc:spChg>
        <pc:spChg chg="mod">
          <ac:chgData name="MANUEL ALBERTO GUEVARA  NAJARRO" userId="dc0839a7-ef25-445d-88fe-29223dfab4a5" providerId="ADAL" clId="{AAA2C151-2292-4488-865B-5027AEB9D1EE}" dt="2021-07-07T22:20:48.298" v="566" actId="165"/>
          <ac:spMkLst>
            <pc:docMk/>
            <pc:sldMk cId="1888863910" sldId="654"/>
            <ac:spMk id="356" creationId="{70D1C380-61A0-47A9-A1B2-070D4ACE07D1}"/>
          </ac:spMkLst>
        </pc:spChg>
        <pc:spChg chg="mod">
          <ac:chgData name="MANUEL ALBERTO GUEVARA  NAJARRO" userId="dc0839a7-ef25-445d-88fe-29223dfab4a5" providerId="ADAL" clId="{AAA2C151-2292-4488-865B-5027AEB9D1EE}" dt="2021-07-07T22:20:48.298" v="566" actId="165"/>
          <ac:spMkLst>
            <pc:docMk/>
            <pc:sldMk cId="1888863910" sldId="654"/>
            <ac:spMk id="357" creationId="{0CBA850F-A1DB-4142-A7BB-3B7C292444A0}"/>
          </ac:spMkLst>
        </pc:spChg>
        <pc:spChg chg="mod">
          <ac:chgData name="MANUEL ALBERTO GUEVARA  NAJARRO" userId="dc0839a7-ef25-445d-88fe-29223dfab4a5" providerId="ADAL" clId="{AAA2C151-2292-4488-865B-5027AEB9D1EE}" dt="2021-07-07T22:20:48.298" v="566" actId="165"/>
          <ac:spMkLst>
            <pc:docMk/>
            <pc:sldMk cId="1888863910" sldId="654"/>
            <ac:spMk id="358" creationId="{01443D19-44AE-4E1A-9A5B-623D783E14D3}"/>
          </ac:spMkLst>
        </pc:spChg>
        <pc:spChg chg="mod">
          <ac:chgData name="MANUEL ALBERTO GUEVARA  NAJARRO" userId="dc0839a7-ef25-445d-88fe-29223dfab4a5" providerId="ADAL" clId="{AAA2C151-2292-4488-865B-5027AEB9D1EE}" dt="2021-07-07T22:20:48.298" v="566" actId="165"/>
          <ac:spMkLst>
            <pc:docMk/>
            <pc:sldMk cId="1888863910" sldId="654"/>
            <ac:spMk id="359" creationId="{FA12FF49-7184-4EA1-A1AF-CAE034169B26}"/>
          </ac:spMkLst>
        </pc:spChg>
        <pc:spChg chg="mod">
          <ac:chgData name="MANUEL ALBERTO GUEVARA  NAJARRO" userId="dc0839a7-ef25-445d-88fe-29223dfab4a5" providerId="ADAL" clId="{AAA2C151-2292-4488-865B-5027AEB9D1EE}" dt="2021-07-07T22:20:48.298" v="566" actId="165"/>
          <ac:spMkLst>
            <pc:docMk/>
            <pc:sldMk cId="1888863910" sldId="654"/>
            <ac:spMk id="360" creationId="{5519CBCE-5CFD-46C1-8877-A4AB718842EF}"/>
          </ac:spMkLst>
        </pc:spChg>
        <pc:spChg chg="mod">
          <ac:chgData name="MANUEL ALBERTO GUEVARA  NAJARRO" userId="dc0839a7-ef25-445d-88fe-29223dfab4a5" providerId="ADAL" clId="{AAA2C151-2292-4488-865B-5027AEB9D1EE}" dt="2021-07-07T22:20:48.298" v="566" actId="165"/>
          <ac:spMkLst>
            <pc:docMk/>
            <pc:sldMk cId="1888863910" sldId="654"/>
            <ac:spMk id="361" creationId="{F487AA07-362F-4F50-AE87-A9EFE06ED36B}"/>
          </ac:spMkLst>
        </pc:spChg>
        <pc:spChg chg="mod">
          <ac:chgData name="MANUEL ALBERTO GUEVARA  NAJARRO" userId="dc0839a7-ef25-445d-88fe-29223dfab4a5" providerId="ADAL" clId="{AAA2C151-2292-4488-865B-5027AEB9D1EE}" dt="2021-07-07T22:20:48.298" v="566" actId="165"/>
          <ac:spMkLst>
            <pc:docMk/>
            <pc:sldMk cId="1888863910" sldId="654"/>
            <ac:spMk id="362" creationId="{FC6D5882-AA9A-4E7D-9F51-944D374557BD}"/>
          </ac:spMkLst>
        </pc:spChg>
        <pc:spChg chg="mod">
          <ac:chgData name="MANUEL ALBERTO GUEVARA  NAJARRO" userId="dc0839a7-ef25-445d-88fe-29223dfab4a5" providerId="ADAL" clId="{AAA2C151-2292-4488-865B-5027AEB9D1EE}" dt="2021-07-07T22:20:48.298" v="566" actId="165"/>
          <ac:spMkLst>
            <pc:docMk/>
            <pc:sldMk cId="1888863910" sldId="654"/>
            <ac:spMk id="363" creationId="{B955BE64-0930-4373-9176-0C87393412C9}"/>
          </ac:spMkLst>
        </pc:spChg>
        <pc:spChg chg="mod">
          <ac:chgData name="MANUEL ALBERTO GUEVARA  NAJARRO" userId="dc0839a7-ef25-445d-88fe-29223dfab4a5" providerId="ADAL" clId="{AAA2C151-2292-4488-865B-5027AEB9D1EE}" dt="2021-07-07T22:20:48.298" v="566" actId="165"/>
          <ac:spMkLst>
            <pc:docMk/>
            <pc:sldMk cId="1888863910" sldId="654"/>
            <ac:spMk id="364" creationId="{219FC759-721C-412F-9BB4-5C051635A3F7}"/>
          </ac:spMkLst>
        </pc:spChg>
        <pc:spChg chg="mod">
          <ac:chgData name="MANUEL ALBERTO GUEVARA  NAJARRO" userId="dc0839a7-ef25-445d-88fe-29223dfab4a5" providerId="ADAL" clId="{AAA2C151-2292-4488-865B-5027AEB9D1EE}" dt="2021-07-07T22:20:48.298" v="566" actId="165"/>
          <ac:spMkLst>
            <pc:docMk/>
            <pc:sldMk cId="1888863910" sldId="654"/>
            <ac:spMk id="365" creationId="{279EA75A-E6F1-4A88-A2E8-FDC7BA63F712}"/>
          </ac:spMkLst>
        </pc:spChg>
        <pc:spChg chg="mod">
          <ac:chgData name="MANUEL ALBERTO GUEVARA  NAJARRO" userId="dc0839a7-ef25-445d-88fe-29223dfab4a5" providerId="ADAL" clId="{AAA2C151-2292-4488-865B-5027AEB9D1EE}" dt="2021-07-07T22:20:48.298" v="566" actId="165"/>
          <ac:spMkLst>
            <pc:docMk/>
            <pc:sldMk cId="1888863910" sldId="654"/>
            <ac:spMk id="366" creationId="{40CFA124-E36B-4200-B55B-99A947EF3B4A}"/>
          </ac:spMkLst>
        </pc:spChg>
        <pc:spChg chg="mod">
          <ac:chgData name="MANUEL ALBERTO GUEVARA  NAJARRO" userId="dc0839a7-ef25-445d-88fe-29223dfab4a5" providerId="ADAL" clId="{AAA2C151-2292-4488-865B-5027AEB9D1EE}" dt="2021-07-07T22:20:48.298" v="566" actId="165"/>
          <ac:spMkLst>
            <pc:docMk/>
            <pc:sldMk cId="1888863910" sldId="654"/>
            <ac:spMk id="367" creationId="{F823612F-E57D-441C-8175-63D5E3C5ED08}"/>
          </ac:spMkLst>
        </pc:spChg>
        <pc:spChg chg="mod">
          <ac:chgData name="MANUEL ALBERTO GUEVARA  NAJARRO" userId="dc0839a7-ef25-445d-88fe-29223dfab4a5" providerId="ADAL" clId="{AAA2C151-2292-4488-865B-5027AEB9D1EE}" dt="2021-07-07T22:20:48.298" v="566" actId="165"/>
          <ac:spMkLst>
            <pc:docMk/>
            <pc:sldMk cId="1888863910" sldId="654"/>
            <ac:spMk id="368" creationId="{4BBD30E3-BF19-4C54-9120-C080769828D9}"/>
          </ac:spMkLst>
        </pc:spChg>
        <pc:spChg chg="mod">
          <ac:chgData name="MANUEL ALBERTO GUEVARA  NAJARRO" userId="dc0839a7-ef25-445d-88fe-29223dfab4a5" providerId="ADAL" clId="{AAA2C151-2292-4488-865B-5027AEB9D1EE}" dt="2021-07-07T22:20:48.298" v="566" actId="165"/>
          <ac:spMkLst>
            <pc:docMk/>
            <pc:sldMk cId="1888863910" sldId="654"/>
            <ac:spMk id="369" creationId="{8211CC05-6D11-4EA1-8387-10C233B150A9}"/>
          </ac:spMkLst>
        </pc:spChg>
        <pc:spChg chg="mod">
          <ac:chgData name="MANUEL ALBERTO GUEVARA  NAJARRO" userId="dc0839a7-ef25-445d-88fe-29223dfab4a5" providerId="ADAL" clId="{AAA2C151-2292-4488-865B-5027AEB9D1EE}" dt="2021-07-07T22:20:48.298" v="566" actId="165"/>
          <ac:spMkLst>
            <pc:docMk/>
            <pc:sldMk cId="1888863910" sldId="654"/>
            <ac:spMk id="370" creationId="{080E8572-DFB7-480A-9718-E89E293F1A70}"/>
          </ac:spMkLst>
        </pc:spChg>
        <pc:spChg chg="mod">
          <ac:chgData name="MANUEL ALBERTO GUEVARA  NAJARRO" userId="dc0839a7-ef25-445d-88fe-29223dfab4a5" providerId="ADAL" clId="{AAA2C151-2292-4488-865B-5027AEB9D1EE}" dt="2021-07-07T22:20:48.298" v="566" actId="165"/>
          <ac:spMkLst>
            <pc:docMk/>
            <pc:sldMk cId="1888863910" sldId="654"/>
            <ac:spMk id="371" creationId="{94EFB765-7672-4D57-89F2-8D6DE9359BF1}"/>
          </ac:spMkLst>
        </pc:spChg>
        <pc:spChg chg="mod">
          <ac:chgData name="MANUEL ALBERTO GUEVARA  NAJARRO" userId="dc0839a7-ef25-445d-88fe-29223dfab4a5" providerId="ADAL" clId="{AAA2C151-2292-4488-865B-5027AEB9D1EE}" dt="2021-07-07T22:20:48.298" v="566" actId="165"/>
          <ac:spMkLst>
            <pc:docMk/>
            <pc:sldMk cId="1888863910" sldId="654"/>
            <ac:spMk id="372" creationId="{2F641047-A047-4698-9249-619A858912BA}"/>
          </ac:spMkLst>
        </pc:spChg>
        <pc:spChg chg="mod">
          <ac:chgData name="MANUEL ALBERTO GUEVARA  NAJARRO" userId="dc0839a7-ef25-445d-88fe-29223dfab4a5" providerId="ADAL" clId="{AAA2C151-2292-4488-865B-5027AEB9D1EE}" dt="2021-07-07T22:20:48.298" v="566" actId="165"/>
          <ac:spMkLst>
            <pc:docMk/>
            <pc:sldMk cId="1888863910" sldId="654"/>
            <ac:spMk id="373" creationId="{E10F4210-76B1-48C7-B1AD-C84EE57F4356}"/>
          </ac:spMkLst>
        </pc:spChg>
        <pc:spChg chg="mod">
          <ac:chgData name="MANUEL ALBERTO GUEVARA  NAJARRO" userId="dc0839a7-ef25-445d-88fe-29223dfab4a5" providerId="ADAL" clId="{AAA2C151-2292-4488-865B-5027AEB9D1EE}" dt="2021-07-07T22:20:48.298" v="566" actId="165"/>
          <ac:spMkLst>
            <pc:docMk/>
            <pc:sldMk cId="1888863910" sldId="654"/>
            <ac:spMk id="374" creationId="{39153C79-0BA7-49AD-839B-7EA5409B1B86}"/>
          </ac:spMkLst>
        </pc:spChg>
        <pc:spChg chg="mod">
          <ac:chgData name="MANUEL ALBERTO GUEVARA  NAJARRO" userId="dc0839a7-ef25-445d-88fe-29223dfab4a5" providerId="ADAL" clId="{AAA2C151-2292-4488-865B-5027AEB9D1EE}" dt="2021-07-07T22:20:48.298" v="566" actId="165"/>
          <ac:spMkLst>
            <pc:docMk/>
            <pc:sldMk cId="1888863910" sldId="654"/>
            <ac:spMk id="375" creationId="{4766588F-6F14-484D-939D-D00665B69B44}"/>
          </ac:spMkLst>
        </pc:spChg>
        <pc:spChg chg="mod">
          <ac:chgData name="MANUEL ALBERTO GUEVARA  NAJARRO" userId="dc0839a7-ef25-445d-88fe-29223dfab4a5" providerId="ADAL" clId="{AAA2C151-2292-4488-865B-5027AEB9D1EE}" dt="2021-07-07T22:20:48.298" v="566" actId="165"/>
          <ac:spMkLst>
            <pc:docMk/>
            <pc:sldMk cId="1888863910" sldId="654"/>
            <ac:spMk id="376" creationId="{A0097E3E-CC23-4140-BC94-6036060D33D3}"/>
          </ac:spMkLst>
        </pc:spChg>
        <pc:spChg chg="mod">
          <ac:chgData name="MANUEL ALBERTO GUEVARA  NAJARRO" userId="dc0839a7-ef25-445d-88fe-29223dfab4a5" providerId="ADAL" clId="{AAA2C151-2292-4488-865B-5027AEB9D1EE}" dt="2021-07-07T22:20:48.298" v="566" actId="165"/>
          <ac:spMkLst>
            <pc:docMk/>
            <pc:sldMk cId="1888863910" sldId="654"/>
            <ac:spMk id="377" creationId="{B8B10FA9-5869-45E7-9DCC-23EBF7FFDD7D}"/>
          </ac:spMkLst>
        </pc:spChg>
        <pc:spChg chg="mod">
          <ac:chgData name="MANUEL ALBERTO GUEVARA  NAJARRO" userId="dc0839a7-ef25-445d-88fe-29223dfab4a5" providerId="ADAL" clId="{AAA2C151-2292-4488-865B-5027AEB9D1EE}" dt="2021-07-07T22:20:48.298" v="566" actId="165"/>
          <ac:spMkLst>
            <pc:docMk/>
            <pc:sldMk cId="1888863910" sldId="654"/>
            <ac:spMk id="378" creationId="{511373B0-AF3D-40AB-92AB-BF285CB62F0C}"/>
          </ac:spMkLst>
        </pc:spChg>
        <pc:spChg chg="mod">
          <ac:chgData name="MANUEL ALBERTO GUEVARA  NAJARRO" userId="dc0839a7-ef25-445d-88fe-29223dfab4a5" providerId="ADAL" clId="{AAA2C151-2292-4488-865B-5027AEB9D1EE}" dt="2021-07-07T22:20:48.298" v="566" actId="165"/>
          <ac:spMkLst>
            <pc:docMk/>
            <pc:sldMk cId="1888863910" sldId="654"/>
            <ac:spMk id="379" creationId="{49C43160-B4E6-454C-956B-CC9ED29EC43F}"/>
          </ac:spMkLst>
        </pc:spChg>
        <pc:spChg chg="mod">
          <ac:chgData name="MANUEL ALBERTO GUEVARA  NAJARRO" userId="dc0839a7-ef25-445d-88fe-29223dfab4a5" providerId="ADAL" clId="{AAA2C151-2292-4488-865B-5027AEB9D1EE}" dt="2021-07-07T22:20:48.298" v="566" actId="165"/>
          <ac:spMkLst>
            <pc:docMk/>
            <pc:sldMk cId="1888863910" sldId="654"/>
            <ac:spMk id="380" creationId="{0C861830-9C35-4A41-A541-F7989D0AC4C8}"/>
          </ac:spMkLst>
        </pc:spChg>
        <pc:spChg chg="mod">
          <ac:chgData name="MANUEL ALBERTO GUEVARA  NAJARRO" userId="dc0839a7-ef25-445d-88fe-29223dfab4a5" providerId="ADAL" clId="{AAA2C151-2292-4488-865B-5027AEB9D1EE}" dt="2021-07-07T22:20:48.298" v="566" actId="165"/>
          <ac:spMkLst>
            <pc:docMk/>
            <pc:sldMk cId="1888863910" sldId="654"/>
            <ac:spMk id="381" creationId="{596378C6-B500-4C4D-94B1-5CF2797DDDFD}"/>
          </ac:spMkLst>
        </pc:spChg>
        <pc:spChg chg="mod">
          <ac:chgData name="MANUEL ALBERTO GUEVARA  NAJARRO" userId="dc0839a7-ef25-445d-88fe-29223dfab4a5" providerId="ADAL" clId="{AAA2C151-2292-4488-865B-5027AEB9D1EE}" dt="2021-07-07T22:20:48.298" v="566" actId="165"/>
          <ac:spMkLst>
            <pc:docMk/>
            <pc:sldMk cId="1888863910" sldId="654"/>
            <ac:spMk id="382" creationId="{64862C21-938E-469C-B3ED-002ABC99D26E}"/>
          </ac:spMkLst>
        </pc:spChg>
        <pc:spChg chg="mod">
          <ac:chgData name="MANUEL ALBERTO GUEVARA  NAJARRO" userId="dc0839a7-ef25-445d-88fe-29223dfab4a5" providerId="ADAL" clId="{AAA2C151-2292-4488-865B-5027AEB9D1EE}" dt="2021-07-07T22:20:48.298" v="566" actId="165"/>
          <ac:spMkLst>
            <pc:docMk/>
            <pc:sldMk cId="1888863910" sldId="654"/>
            <ac:spMk id="383" creationId="{9DF62374-BBC0-4D5D-BA35-F9FE0724A7B3}"/>
          </ac:spMkLst>
        </pc:spChg>
        <pc:spChg chg="mod">
          <ac:chgData name="MANUEL ALBERTO GUEVARA  NAJARRO" userId="dc0839a7-ef25-445d-88fe-29223dfab4a5" providerId="ADAL" clId="{AAA2C151-2292-4488-865B-5027AEB9D1EE}" dt="2021-07-07T22:20:48.298" v="566" actId="165"/>
          <ac:spMkLst>
            <pc:docMk/>
            <pc:sldMk cId="1888863910" sldId="654"/>
            <ac:spMk id="384" creationId="{0B0C32A5-607D-493E-8CF5-15AF4AD0D69D}"/>
          </ac:spMkLst>
        </pc:spChg>
        <pc:spChg chg="mod">
          <ac:chgData name="MANUEL ALBERTO GUEVARA  NAJARRO" userId="dc0839a7-ef25-445d-88fe-29223dfab4a5" providerId="ADAL" clId="{AAA2C151-2292-4488-865B-5027AEB9D1EE}" dt="2021-07-07T22:20:48.298" v="566" actId="165"/>
          <ac:spMkLst>
            <pc:docMk/>
            <pc:sldMk cId="1888863910" sldId="654"/>
            <ac:spMk id="385" creationId="{DA45DA42-EB5C-43D6-8096-31AE704BA9BF}"/>
          </ac:spMkLst>
        </pc:spChg>
        <pc:spChg chg="mod">
          <ac:chgData name="MANUEL ALBERTO GUEVARA  NAJARRO" userId="dc0839a7-ef25-445d-88fe-29223dfab4a5" providerId="ADAL" clId="{AAA2C151-2292-4488-865B-5027AEB9D1EE}" dt="2021-07-07T22:20:48.298" v="566" actId="165"/>
          <ac:spMkLst>
            <pc:docMk/>
            <pc:sldMk cId="1888863910" sldId="654"/>
            <ac:spMk id="386" creationId="{18BE1A17-A8EF-4B0F-BCD6-C6183CBC019C}"/>
          </ac:spMkLst>
        </pc:spChg>
        <pc:spChg chg="mod">
          <ac:chgData name="MANUEL ALBERTO GUEVARA  NAJARRO" userId="dc0839a7-ef25-445d-88fe-29223dfab4a5" providerId="ADAL" clId="{AAA2C151-2292-4488-865B-5027AEB9D1EE}" dt="2021-07-07T22:20:48.298" v="566" actId="165"/>
          <ac:spMkLst>
            <pc:docMk/>
            <pc:sldMk cId="1888863910" sldId="654"/>
            <ac:spMk id="387" creationId="{1D22C9EA-EDB4-4993-8C8B-F74937F8C984}"/>
          </ac:spMkLst>
        </pc:spChg>
        <pc:spChg chg="mod">
          <ac:chgData name="MANUEL ALBERTO GUEVARA  NAJARRO" userId="dc0839a7-ef25-445d-88fe-29223dfab4a5" providerId="ADAL" clId="{AAA2C151-2292-4488-865B-5027AEB9D1EE}" dt="2021-07-07T22:20:48.298" v="566" actId="165"/>
          <ac:spMkLst>
            <pc:docMk/>
            <pc:sldMk cId="1888863910" sldId="654"/>
            <ac:spMk id="388" creationId="{68088073-E2DB-4AAD-A63F-C2B0753EE11C}"/>
          </ac:spMkLst>
        </pc:spChg>
        <pc:spChg chg="mod">
          <ac:chgData name="MANUEL ALBERTO GUEVARA  NAJARRO" userId="dc0839a7-ef25-445d-88fe-29223dfab4a5" providerId="ADAL" clId="{AAA2C151-2292-4488-865B-5027AEB9D1EE}" dt="2021-07-07T22:20:48.298" v="566" actId="165"/>
          <ac:spMkLst>
            <pc:docMk/>
            <pc:sldMk cId="1888863910" sldId="654"/>
            <ac:spMk id="389" creationId="{76D0E684-6118-44D8-83CB-B0BDD2FAADE8}"/>
          </ac:spMkLst>
        </pc:spChg>
        <pc:spChg chg="mod">
          <ac:chgData name="MANUEL ALBERTO GUEVARA  NAJARRO" userId="dc0839a7-ef25-445d-88fe-29223dfab4a5" providerId="ADAL" clId="{AAA2C151-2292-4488-865B-5027AEB9D1EE}" dt="2021-07-07T22:20:48.298" v="566" actId="165"/>
          <ac:spMkLst>
            <pc:docMk/>
            <pc:sldMk cId="1888863910" sldId="654"/>
            <ac:spMk id="390" creationId="{91B91B96-27FB-4755-B53F-9881EB00EFE0}"/>
          </ac:spMkLst>
        </pc:spChg>
        <pc:spChg chg="mod">
          <ac:chgData name="MANUEL ALBERTO GUEVARA  NAJARRO" userId="dc0839a7-ef25-445d-88fe-29223dfab4a5" providerId="ADAL" clId="{AAA2C151-2292-4488-865B-5027AEB9D1EE}" dt="2021-07-07T22:20:48.298" v="566" actId="165"/>
          <ac:spMkLst>
            <pc:docMk/>
            <pc:sldMk cId="1888863910" sldId="654"/>
            <ac:spMk id="391" creationId="{5B878DB9-4421-412A-812B-EF0012FA5A90}"/>
          </ac:spMkLst>
        </pc:spChg>
        <pc:spChg chg="mod">
          <ac:chgData name="MANUEL ALBERTO GUEVARA  NAJARRO" userId="dc0839a7-ef25-445d-88fe-29223dfab4a5" providerId="ADAL" clId="{AAA2C151-2292-4488-865B-5027AEB9D1EE}" dt="2021-07-07T22:20:48.298" v="566" actId="165"/>
          <ac:spMkLst>
            <pc:docMk/>
            <pc:sldMk cId="1888863910" sldId="654"/>
            <ac:spMk id="392" creationId="{C4D44C09-A7AE-4E52-BE31-7960EA4418BE}"/>
          </ac:spMkLst>
        </pc:spChg>
        <pc:spChg chg="mod">
          <ac:chgData name="MANUEL ALBERTO GUEVARA  NAJARRO" userId="dc0839a7-ef25-445d-88fe-29223dfab4a5" providerId="ADAL" clId="{AAA2C151-2292-4488-865B-5027AEB9D1EE}" dt="2021-07-07T22:20:48.298" v="566" actId="165"/>
          <ac:spMkLst>
            <pc:docMk/>
            <pc:sldMk cId="1888863910" sldId="654"/>
            <ac:spMk id="393" creationId="{35983254-C974-46D9-8BA6-8AA5D2B6BE9D}"/>
          </ac:spMkLst>
        </pc:spChg>
        <pc:spChg chg="mod">
          <ac:chgData name="MANUEL ALBERTO GUEVARA  NAJARRO" userId="dc0839a7-ef25-445d-88fe-29223dfab4a5" providerId="ADAL" clId="{AAA2C151-2292-4488-865B-5027AEB9D1EE}" dt="2021-07-07T22:20:48.298" v="566" actId="165"/>
          <ac:spMkLst>
            <pc:docMk/>
            <pc:sldMk cId="1888863910" sldId="654"/>
            <ac:spMk id="394" creationId="{65EDBB3D-F7DF-43A0-9E6F-ACE2CA66D2BC}"/>
          </ac:spMkLst>
        </pc:spChg>
        <pc:spChg chg="mod">
          <ac:chgData name="MANUEL ALBERTO GUEVARA  NAJARRO" userId="dc0839a7-ef25-445d-88fe-29223dfab4a5" providerId="ADAL" clId="{AAA2C151-2292-4488-865B-5027AEB9D1EE}" dt="2021-07-07T22:20:48.298" v="566" actId="165"/>
          <ac:spMkLst>
            <pc:docMk/>
            <pc:sldMk cId="1888863910" sldId="654"/>
            <ac:spMk id="395" creationId="{32A50416-541B-44FE-A0D3-DF1A994BA24D}"/>
          </ac:spMkLst>
        </pc:spChg>
        <pc:spChg chg="mod">
          <ac:chgData name="MANUEL ALBERTO GUEVARA  NAJARRO" userId="dc0839a7-ef25-445d-88fe-29223dfab4a5" providerId="ADAL" clId="{AAA2C151-2292-4488-865B-5027AEB9D1EE}" dt="2021-07-07T22:20:48.298" v="566" actId="165"/>
          <ac:spMkLst>
            <pc:docMk/>
            <pc:sldMk cId="1888863910" sldId="654"/>
            <ac:spMk id="396" creationId="{5A6FEB9B-42A5-4442-B733-A08FCC8875FA}"/>
          </ac:spMkLst>
        </pc:spChg>
        <pc:spChg chg="mod">
          <ac:chgData name="MANUEL ALBERTO GUEVARA  NAJARRO" userId="dc0839a7-ef25-445d-88fe-29223dfab4a5" providerId="ADAL" clId="{AAA2C151-2292-4488-865B-5027AEB9D1EE}" dt="2021-07-07T22:20:48.298" v="566" actId="165"/>
          <ac:spMkLst>
            <pc:docMk/>
            <pc:sldMk cId="1888863910" sldId="654"/>
            <ac:spMk id="397" creationId="{7256C3CF-F996-4550-B92A-C7AE04718D64}"/>
          </ac:spMkLst>
        </pc:spChg>
        <pc:spChg chg="mod">
          <ac:chgData name="MANUEL ALBERTO GUEVARA  NAJARRO" userId="dc0839a7-ef25-445d-88fe-29223dfab4a5" providerId="ADAL" clId="{AAA2C151-2292-4488-865B-5027AEB9D1EE}" dt="2021-07-07T22:20:48.298" v="566" actId="165"/>
          <ac:spMkLst>
            <pc:docMk/>
            <pc:sldMk cId="1888863910" sldId="654"/>
            <ac:spMk id="398" creationId="{671F6FF1-E550-4CF6-9BE5-066532CB2104}"/>
          </ac:spMkLst>
        </pc:spChg>
        <pc:spChg chg="mod">
          <ac:chgData name="MANUEL ALBERTO GUEVARA  NAJARRO" userId="dc0839a7-ef25-445d-88fe-29223dfab4a5" providerId="ADAL" clId="{AAA2C151-2292-4488-865B-5027AEB9D1EE}" dt="2021-07-07T22:20:48.298" v="566" actId="165"/>
          <ac:spMkLst>
            <pc:docMk/>
            <pc:sldMk cId="1888863910" sldId="654"/>
            <ac:spMk id="399" creationId="{DE1F4724-2037-48A2-8D16-CA2ACC2BFBF3}"/>
          </ac:spMkLst>
        </pc:spChg>
        <pc:spChg chg="mod">
          <ac:chgData name="MANUEL ALBERTO GUEVARA  NAJARRO" userId="dc0839a7-ef25-445d-88fe-29223dfab4a5" providerId="ADAL" clId="{AAA2C151-2292-4488-865B-5027AEB9D1EE}" dt="2021-07-07T22:20:48.298" v="566" actId="165"/>
          <ac:spMkLst>
            <pc:docMk/>
            <pc:sldMk cId="1888863910" sldId="654"/>
            <ac:spMk id="400" creationId="{88AC32ED-1A9B-43D7-90C3-8022A6E3548D}"/>
          </ac:spMkLst>
        </pc:spChg>
        <pc:spChg chg="mod">
          <ac:chgData name="MANUEL ALBERTO GUEVARA  NAJARRO" userId="dc0839a7-ef25-445d-88fe-29223dfab4a5" providerId="ADAL" clId="{AAA2C151-2292-4488-865B-5027AEB9D1EE}" dt="2021-07-07T22:20:48.298" v="566" actId="165"/>
          <ac:spMkLst>
            <pc:docMk/>
            <pc:sldMk cId="1888863910" sldId="654"/>
            <ac:spMk id="401" creationId="{92E0C526-6902-4974-9F02-95347129F6AF}"/>
          </ac:spMkLst>
        </pc:spChg>
        <pc:spChg chg="mod">
          <ac:chgData name="MANUEL ALBERTO GUEVARA  NAJARRO" userId="dc0839a7-ef25-445d-88fe-29223dfab4a5" providerId="ADAL" clId="{AAA2C151-2292-4488-865B-5027AEB9D1EE}" dt="2021-07-07T22:20:48.298" v="566" actId="165"/>
          <ac:spMkLst>
            <pc:docMk/>
            <pc:sldMk cId="1888863910" sldId="654"/>
            <ac:spMk id="402" creationId="{D5EF2CBE-CC56-4F43-9C8E-E30F3CB32BAA}"/>
          </ac:spMkLst>
        </pc:spChg>
        <pc:spChg chg="mod">
          <ac:chgData name="MANUEL ALBERTO GUEVARA  NAJARRO" userId="dc0839a7-ef25-445d-88fe-29223dfab4a5" providerId="ADAL" clId="{AAA2C151-2292-4488-865B-5027AEB9D1EE}" dt="2021-07-07T22:20:48.298" v="566" actId="165"/>
          <ac:spMkLst>
            <pc:docMk/>
            <pc:sldMk cId="1888863910" sldId="654"/>
            <ac:spMk id="403" creationId="{A0CA4AA5-AB1C-482E-8392-70C04610DA44}"/>
          </ac:spMkLst>
        </pc:spChg>
        <pc:spChg chg="mod">
          <ac:chgData name="MANUEL ALBERTO GUEVARA  NAJARRO" userId="dc0839a7-ef25-445d-88fe-29223dfab4a5" providerId="ADAL" clId="{AAA2C151-2292-4488-865B-5027AEB9D1EE}" dt="2021-07-07T22:20:48.298" v="566" actId="165"/>
          <ac:spMkLst>
            <pc:docMk/>
            <pc:sldMk cId="1888863910" sldId="654"/>
            <ac:spMk id="404" creationId="{71B2BF88-7784-41DA-AED7-9F1E2C196B81}"/>
          </ac:spMkLst>
        </pc:spChg>
        <pc:spChg chg="mod">
          <ac:chgData name="MANUEL ALBERTO GUEVARA  NAJARRO" userId="dc0839a7-ef25-445d-88fe-29223dfab4a5" providerId="ADAL" clId="{AAA2C151-2292-4488-865B-5027AEB9D1EE}" dt="2021-07-07T22:20:48.298" v="566" actId="165"/>
          <ac:spMkLst>
            <pc:docMk/>
            <pc:sldMk cId="1888863910" sldId="654"/>
            <ac:spMk id="405" creationId="{434211CF-502D-428A-B963-903B9DEA325F}"/>
          </ac:spMkLst>
        </pc:spChg>
        <pc:spChg chg="mod">
          <ac:chgData name="MANUEL ALBERTO GUEVARA  NAJARRO" userId="dc0839a7-ef25-445d-88fe-29223dfab4a5" providerId="ADAL" clId="{AAA2C151-2292-4488-865B-5027AEB9D1EE}" dt="2021-07-07T22:20:48.298" v="566" actId="165"/>
          <ac:spMkLst>
            <pc:docMk/>
            <pc:sldMk cId="1888863910" sldId="654"/>
            <ac:spMk id="406" creationId="{3F351C9D-1416-4742-984F-613B30CB69F6}"/>
          </ac:spMkLst>
        </pc:spChg>
        <pc:spChg chg="mod">
          <ac:chgData name="MANUEL ALBERTO GUEVARA  NAJARRO" userId="dc0839a7-ef25-445d-88fe-29223dfab4a5" providerId="ADAL" clId="{AAA2C151-2292-4488-865B-5027AEB9D1EE}" dt="2021-07-07T22:20:48.298" v="566" actId="165"/>
          <ac:spMkLst>
            <pc:docMk/>
            <pc:sldMk cId="1888863910" sldId="654"/>
            <ac:spMk id="407" creationId="{4C0DB132-9A97-4202-A84E-0453E04EAB6A}"/>
          </ac:spMkLst>
        </pc:spChg>
        <pc:spChg chg="mod">
          <ac:chgData name="MANUEL ALBERTO GUEVARA  NAJARRO" userId="dc0839a7-ef25-445d-88fe-29223dfab4a5" providerId="ADAL" clId="{AAA2C151-2292-4488-865B-5027AEB9D1EE}" dt="2021-07-07T22:20:48.298" v="566" actId="165"/>
          <ac:spMkLst>
            <pc:docMk/>
            <pc:sldMk cId="1888863910" sldId="654"/>
            <ac:spMk id="408" creationId="{637E862C-56AA-4E24-8A8B-CA18CC51E68A}"/>
          </ac:spMkLst>
        </pc:spChg>
        <pc:spChg chg="mod">
          <ac:chgData name="MANUEL ALBERTO GUEVARA  NAJARRO" userId="dc0839a7-ef25-445d-88fe-29223dfab4a5" providerId="ADAL" clId="{AAA2C151-2292-4488-865B-5027AEB9D1EE}" dt="2021-07-07T22:20:48.298" v="566" actId="165"/>
          <ac:spMkLst>
            <pc:docMk/>
            <pc:sldMk cId="1888863910" sldId="654"/>
            <ac:spMk id="409" creationId="{FA09E7E6-6869-4AE1-A061-11EBDC43DF88}"/>
          </ac:spMkLst>
        </pc:spChg>
        <pc:spChg chg="mod">
          <ac:chgData name="MANUEL ALBERTO GUEVARA  NAJARRO" userId="dc0839a7-ef25-445d-88fe-29223dfab4a5" providerId="ADAL" clId="{AAA2C151-2292-4488-865B-5027AEB9D1EE}" dt="2021-07-07T22:20:48.298" v="566" actId="165"/>
          <ac:spMkLst>
            <pc:docMk/>
            <pc:sldMk cId="1888863910" sldId="654"/>
            <ac:spMk id="410" creationId="{6B53A34A-C0DC-4055-81AF-ACEB25290F38}"/>
          </ac:spMkLst>
        </pc:spChg>
        <pc:spChg chg="mod">
          <ac:chgData name="MANUEL ALBERTO GUEVARA  NAJARRO" userId="dc0839a7-ef25-445d-88fe-29223dfab4a5" providerId="ADAL" clId="{AAA2C151-2292-4488-865B-5027AEB9D1EE}" dt="2021-07-07T22:20:48.298" v="566" actId="165"/>
          <ac:spMkLst>
            <pc:docMk/>
            <pc:sldMk cId="1888863910" sldId="654"/>
            <ac:spMk id="411" creationId="{7AB94ED2-F0CE-4C65-AE82-049573A1680E}"/>
          </ac:spMkLst>
        </pc:spChg>
        <pc:spChg chg="mod">
          <ac:chgData name="MANUEL ALBERTO GUEVARA  NAJARRO" userId="dc0839a7-ef25-445d-88fe-29223dfab4a5" providerId="ADAL" clId="{AAA2C151-2292-4488-865B-5027AEB9D1EE}" dt="2021-07-07T22:20:48.298" v="566" actId="165"/>
          <ac:spMkLst>
            <pc:docMk/>
            <pc:sldMk cId="1888863910" sldId="654"/>
            <ac:spMk id="412" creationId="{28F1E8CA-C33C-4732-9C9C-08F114518E54}"/>
          </ac:spMkLst>
        </pc:spChg>
        <pc:spChg chg="mod">
          <ac:chgData name="MANUEL ALBERTO GUEVARA  NAJARRO" userId="dc0839a7-ef25-445d-88fe-29223dfab4a5" providerId="ADAL" clId="{AAA2C151-2292-4488-865B-5027AEB9D1EE}" dt="2021-07-07T22:20:48.298" v="566" actId="165"/>
          <ac:spMkLst>
            <pc:docMk/>
            <pc:sldMk cId="1888863910" sldId="654"/>
            <ac:spMk id="413" creationId="{1E0A1742-5767-4981-BC45-7B969B380652}"/>
          </ac:spMkLst>
        </pc:spChg>
        <pc:spChg chg="add mod topLvl">
          <ac:chgData name="MANUEL ALBERTO GUEVARA  NAJARRO" userId="dc0839a7-ef25-445d-88fe-29223dfab4a5" providerId="ADAL" clId="{AAA2C151-2292-4488-865B-5027AEB9D1EE}" dt="2021-07-07T22:23:10.475" v="729" actId="2711"/>
          <ac:spMkLst>
            <pc:docMk/>
            <pc:sldMk cId="1888863910" sldId="654"/>
            <ac:spMk id="414" creationId="{8BAC74AC-AF99-40A6-9B94-AEE24CCECCE6}"/>
          </ac:spMkLst>
        </pc:spChg>
        <pc:spChg chg="add mod topLvl">
          <ac:chgData name="MANUEL ALBERTO GUEVARA  NAJARRO" userId="dc0839a7-ef25-445d-88fe-29223dfab4a5" providerId="ADAL" clId="{AAA2C151-2292-4488-865B-5027AEB9D1EE}" dt="2021-07-07T22:23:10.475" v="729" actId="2711"/>
          <ac:spMkLst>
            <pc:docMk/>
            <pc:sldMk cId="1888863910" sldId="654"/>
            <ac:spMk id="415" creationId="{CCE95E54-5A8A-4CD2-83EB-E33372DD0774}"/>
          </ac:spMkLst>
        </pc:spChg>
        <pc:spChg chg="mod">
          <ac:chgData name="MANUEL ALBERTO GUEVARA  NAJARRO" userId="dc0839a7-ef25-445d-88fe-29223dfab4a5" providerId="ADAL" clId="{AAA2C151-2292-4488-865B-5027AEB9D1EE}" dt="2021-07-07T22:20:48.298" v="566" actId="165"/>
          <ac:spMkLst>
            <pc:docMk/>
            <pc:sldMk cId="1888863910" sldId="654"/>
            <ac:spMk id="419" creationId="{713C8B08-303F-4AC2-AD04-4C10AC47EB0B}"/>
          </ac:spMkLst>
        </pc:spChg>
        <pc:spChg chg="mod">
          <ac:chgData name="MANUEL ALBERTO GUEVARA  NAJARRO" userId="dc0839a7-ef25-445d-88fe-29223dfab4a5" providerId="ADAL" clId="{AAA2C151-2292-4488-865B-5027AEB9D1EE}" dt="2021-07-07T22:20:48.298" v="566" actId="165"/>
          <ac:spMkLst>
            <pc:docMk/>
            <pc:sldMk cId="1888863910" sldId="654"/>
            <ac:spMk id="420" creationId="{7D86A714-675B-4E4B-9A31-C1BD07604FD4}"/>
          </ac:spMkLst>
        </pc:spChg>
        <pc:spChg chg="mod">
          <ac:chgData name="MANUEL ALBERTO GUEVARA  NAJARRO" userId="dc0839a7-ef25-445d-88fe-29223dfab4a5" providerId="ADAL" clId="{AAA2C151-2292-4488-865B-5027AEB9D1EE}" dt="2021-07-07T22:20:48.298" v="566" actId="165"/>
          <ac:spMkLst>
            <pc:docMk/>
            <pc:sldMk cId="1888863910" sldId="654"/>
            <ac:spMk id="421" creationId="{5E2F71AE-DD4C-447A-BCA2-0151B82D475D}"/>
          </ac:spMkLst>
        </pc:spChg>
        <pc:spChg chg="mod">
          <ac:chgData name="MANUEL ALBERTO GUEVARA  NAJARRO" userId="dc0839a7-ef25-445d-88fe-29223dfab4a5" providerId="ADAL" clId="{AAA2C151-2292-4488-865B-5027AEB9D1EE}" dt="2021-07-07T22:20:48.298" v="566" actId="165"/>
          <ac:spMkLst>
            <pc:docMk/>
            <pc:sldMk cId="1888863910" sldId="654"/>
            <ac:spMk id="422" creationId="{C9A752BC-A7EA-4846-8D47-054F45457770}"/>
          </ac:spMkLst>
        </pc:spChg>
        <pc:spChg chg="mod">
          <ac:chgData name="MANUEL ALBERTO GUEVARA  NAJARRO" userId="dc0839a7-ef25-445d-88fe-29223dfab4a5" providerId="ADAL" clId="{AAA2C151-2292-4488-865B-5027AEB9D1EE}" dt="2021-07-07T22:20:48.298" v="566" actId="165"/>
          <ac:spMkLst>
            <pc:docMk/>
            <pc:sldMk cId="1888863910" sldId="654"/>
            <ac:spMk id="423" creationId="{64FBF02D-0830-4113-B212-67367DD839E8}"/>
          </ac:spMkLst>
        </pc:spChg>
        <pc:spChg chg="mod">
          <ac:chgData name="MANUEL ALBERTO GUEVARA  NAJARRO" userId="dc0839a7-ef25-445d-88fe-29223dfab4a5" providerId="ADAL" clId="{AAA2C151-2292-4488-865B-5027AEB9D1EE}" dt="2021-07-07T22:20:48.298" v="566" actId="165"/>
          <ac:spMkLst>
            <pc:docMk/>
            <pc:sldMk cId="1888863910" sldId="654"/>
            <ac:spMk id="424" creationId="{AE1B5E2F-8C36-4CBC-830C-D89B3FBCB9DC}"/>
          </ac:spMkLst>
        </pc:spChg>
        <pc:spChg chg="mod">
          <ac:chgData name="MANUEL ALBERTO GUEVARA  NAJARRO" userId="dc0839a7-ef25-445d-88fe-29223dfab4a5" providerId="ADAL" clId="{AAA2C151-2292-4488-865B-5027AEB9D1EE}" dt="2021-07-07T22:22:44.046" v="726" actId="207"/>
          <ac:spMkLst>
            <pc:docMk/>
            <pc:sldMk cId="1888863910" sldId="654"/>
            <ac:spMk id="425" creationId="{45F7F2CA-1AF7-413B-8654-942BE76218AA}"/>
          </ac:spMkLst>
        </pc:spChg>
        <pc:spChg chg="mod">
          <ac:chgData name="MANUEL ALBERTO GUEVARA  NAJARRO" userId="dc0839a7-ef25-445d-88fe-29223dfab4a5" providerId="ADAL" clId="{AAA2C151-2292-4488-865B-5027AEB9D1EE}" dt="2021-07-07T22:22:44.046" v="726" actId="207"/>
          <ac:spMkLst>
            <pc:docMk/>
            <pc:sldMk cId="1888863910" sldId="654"/>
            <ac:spMk id="426" creationId="{B20D7DE3-AA59-4099-A127-4506E673A27A}"/>
          </ac:spMkLst>
        </pc:spChg>
        <pc:spChg chg="mod">
          <ac:chgData name="MANUEL ALBERTO GUEVARA  NAJARRO" userId="dc0839a7-ef25-445d-88fe-29223dfab4a5" providerId="ADAL" clId="{AAA2C151-2292-4488-865B-5027AEB9D1EE}" dt="2021-07-07T22:22:44.046" v="726" actId="207"/>
          <ac:spMkLst>
            <pc:docMk/>
            <pc:sldMk cId="1888863910" sldId="654"/>
            <ac:spMk id="427" creationId="{88A1C594-47EB-4EF0-B216-35343146A4DD}"/>
          </ac:spMkLst>
        </pc:spChg>
        <pc:spChg chg="mod">
          <ac:chgData name="MANUEL ALBERTO GUEVARA  NAJARRO" userId="dc0839a7-ef25-445d-88fe-29223dfab4a5" providerId="ADAL" clId="{AAA2C151-2292-4488-865B-5027AEB9D1EE}" dt="2021-07-07T22:22:44.046" v="726" actId="207"/>
          <ac:spMkLst>
            <pc:docMk/>
            <pc:sldMk cId="1888863910" sldId="654"/>
            <ac:spMk id="428" creationId="{AA6F6A0D-1D64-487D-996A-DC84B0CB7F18}"/>
          </ac:spMkLst>
        </pc:spChg>
        <pc:spChg chg="mod">
          <ac:chgData name="MANUEL ALBERTO GUEVARA  NAJARRO" userId="dc0839a7-ef25-445d-88fe-29223dfab4a5" providerId="ADAL" clId="{AAA2C151-2292-4488-865B-5027AEB9D1EE}" dt="2021-07-07T22:22:44.046" v="726" actId="207"/>
          <ac:spMkLst>
            <pc:docMk/>
            <pc:sldMk cId="1888863910" sldId="654"/>
            <ac:spMk id="429" creationId="{F97E3335-42C4-43F5-A4DA-C5EC38EED37D}"/>
          </ac:spMkLst>
        </pc:spChg>
        <pc:spChg chg="mod">
          <ac:chgData name="MANUEL ALBERTO GUEVARA  NAJARRO" userId="dc0839a7-ef25-445d-88fe-29223dfab4a5" providerId="ADAL" clId="{AAA2C151-2292-4488-865B-5027AEB9D1EE}" dt="2021-07-07T22:22:44.046" v="726" actId="207"/>
          <ac:spMkLst>
            <pc:docMk/>
            <pc:sldMk cId="1888863910" sldId="654"/>
            <ac:spMk id="430" creationId="{58E3BA91-E2FA-405D-AA52-B4739160043D}"/>
          </ac:spMkLst>
        </pc:spChg>
        <pc:spChg chg="mod">
          <ac:chgData name="MANUEL ALBERTO GUEVARA  NAJARRO" userId="dc0839a7-ef25-445d-88fe-29223dfab4a5" providerId="ADAL" clId="{AAA2C151-2292-4488-865B-5027AEB9D1EE}" dt="2021-07-07T22:22:44.046" v="726" actId="207"/>
          <ac:spMkLst>
            <pc:docMk/>
            <pc:sldMk cId="1888863910" sldId="654"/>
            <ac:spMk id="431" creationId="{3CE1D56B-BAF7-4939-A038-E5F3EDFCD6A3}"/>
          </ac:spMkLst>
        </pc:spChg>
        <pc:spChg chg="mod">
          <ac:chgData name="MANUEL ALBERTO GUEVARA  NAJARRO" userId="dc0839a7-ef25-445d-88fe-29223dfab4a5" providerId="ADAL" clId="{AAA2C151-2292-4488-865B-5027AEB9D1EE}" dt="2021-07-07T22:22:44.046" v="726" actId="207"/>
          <ac:spMkLst>
            <pc:docMk/>
            <pc:sldMk cId="1888863910" sldId="654"/>
            <ac:spMk id="432" creationId="{70F1EB8E-75D8-4260-8D65-ECC67604A485}"/>
          </ac:spMkLst>
        </pc:spChg>
        <pc:spChg chg="mod">
          <ac:chgData name="MANUEL ALBERTO GUEVARA  NAJARRO" userId="dc0839a7-ef25-445d-88fe-29223dfab4a5" providerId="ADAL" clId="{AAA2C151-2292-4488-865B-5027AEB9D1EE}" dt="2021-07-07T22:22:44.046" v="726" actId="207"/>
          <ac:spMkLst>
            <pc:docMk/>
            <pc:sldMk cId="1888863910" sldId="654"/>
            <ac:spMk id="433" creationId="{671711A4-0D5F-496D-BBB5-6DAA41E356EC}"/>
          </ac:spMkLst>
        </pc:spChg>
        <pc:spChg chg="mod">
          <ac:chgData name="MANUEL ALBERTO GUEVARA  NAJARRO" userId="dc0839a7-ef25-445d-88fe-29223dfab4a5" providerId="ADAL" clId="{AAA2C151-2292-4488-865B-5027AEB9D1EE}" dt="2021-07-07T22:22:44.046" v="726" actId="207"/>
          <ac:spMkLst>
            <pc:docMk/>
            <pc:sldMk cId="1888863910" sldId="654"/>
            <ac:spMk id="434" creationId="{1FF8CAC7-39FD-419B-8DF4-29BDA22581E0}"/>
          </ac:spMkLst>
        </pc:spChg>
        <pc:spChg chg="mod">
          <ac:chgData name="MANUEL ALBERTO GUEVARA  NAJARRO" userId="dc0839a7-ef25-445d-88fe-29223dfab4a5" providerId="ADAL" clId="{AAA2C151-2292-4488-865B-5027AEB9D1EE}" dt="2021-07-07T22:22:44.046" v="726" actId="207"/>
          <ac:spMkLst>
            <pc:docMk/>
            <pc:sldMk cId="1888863910" sldId="654"/>
            <ac:spMk id="435" creationId="{2DDFA40A-9B0B-4341-A735-E481285E1346}"/>
          </ac:spMkLst>
        </pc:spChg>
        <pc:spChg chg="mod">
          <ac:chgData name="MANUEL ALBERTO GUEVARA  NAJARRO" userId="dc0839a7-ef25-445d-88fe-29223dfab4a5" providerId="ADAL" clId="{AAA2C151-2292-4488-865B-5027AEB9D1EE}" dt="2021-07-07T22:22:44.046" v="726" actId="207"/>
          <ac:spMkLst>
            <pc:docMk/>
            <pc:sldMk cId="1888863910" sldId="654"/>
            <ac:spMk id="436" creationId="{0CBC44FD-A06E-46B6-9DC6-5B030B1F2415}"/>
          </ac:spMkLst>
        </pc:spChg>
        <pc:spChg chg="mod">
          <ac:chgData name="MANUEL ALBERTO GUEVARA  NAJARRO" userId="dc0839a7-ef25-445d-88fe-29223dfab4a5" providerId="ADAL" clId="{AAA2C151-2292-4488-865B-5027AEB9D1EE}" dt="2021-07-07T22:22:44.046" v="726" actId="207"/>
          <ac:spMkLst>
            <pc:docMk/>
            <pc:sldMk cId="1888863910" sldId="654"/>
            <ac:spMk id="437" creationId="{E4C3AE9F-3892-40A0-828D-A779EDD3A78B}"/>
          </ac:spMkLst>
        </pc:spChg>
        <pc:spChg chg="mod">
          <ac:chgData name="MANUEL ALBERTO GUEVARA  NAJARRO" userId="dc0839a7-ef25-445d-88fe-29223dfab4a5" providerId="ADAL" clId="{AAA2C151-2292-4488-865B-5027AEB9D1EE}" dt="2021-07-07T22:22:44.046" v="726" actId="207"/>
          <ac:spMkLst>
            <pc:docMk/>
            <pc:sldMk cId="1888863910" sldId="654"/>
            <ac:spMk id="438" creationId="{2523A4E8-50A4-4416-9E06-A65D7C609016}"/>
          </ac:spMkLst>
        </pc:spChg>
        <pc:spChg chg="mod">
          <ac:chgData name="MANUEL ALBERTO GUEVARA  NAJARRO" userId="dc0839a7-ef25-445d-88fe-29223dfab4a5" providerId="ADAL" clId="{AAA2C151-2292-4488-865B-5027AEB9D1EE}" dt="2021-07-07T22:22:44.046" v="726" actId="207"/>
          <ac:spMkLst>
            <pc:docMk/>
            <pc:sldMk cId="1888863910" sldId="654"/>
            <ac:spMk id="439" creationId="{F639FDBC-C5A7-4F2A-A926-BAC1B4C2FBA1}"/>
          </ac:spMkLst>
        </pc:spChg>
        <pc:spChg chg="mod">
          <ac:chgData name="MANUEL ALBERTO GUEVARA  NAJARRO" userId="dc0839a7-ef25-445d-88fe-29223dfab4a5" providerId="ADAL" clId="{AAA2C151-2292-4488-865B-5027AEB9D1EE}" dt="2021-07-07T22:22:44.046" v="726" actId="207"/>
          <ac:spMkLst>
            <pc:docMk/>
            <pc:sldMk cId="1888863910" sldId="654"/>
            <ac:spMk id="440" creationId="{DF3CC479-0F4A-4CF9-B336-DF7107A01E70}"/>
          </ac:spMkLst>
        </pc:spChg>
        <pc:spChg chg="mod">
          <ac:chgData name="MANUEL ALBERTO GUEVARA  NAJARRO" userId="dc0839a7-ef25-445d-88fe-29223dfab4a5" providerId="ADAL" clId="{AAA2C151-2292-4488-865B-5027AEB9D1EE}" dt="2021-07-07T22:22:44.046" v="726" actId="207"/>
          <ac:spMkLst>
            <pc:docMk/>
            <pc:sldMk cId="1888863910" sldId="654"/>
            <ac:spMk id="441" creationId="{392DE862-68E9-4A45-8EA6-DD85FE838AB7}"/>
          </ac:spMkLst>
        </pc:spChg>
        <pc:spChg chg="mod">
          <ac:chgData name="MANUEL ALBERTO GUEVARA  NAJARRO" userId="dc0839a7-ef25-445d-88fe-29223dfab4a5" providerId="ADAL" clId="{AAA2C151-2292-4488-865B-5027AEB9D1EE}" dt="2021-07-07T22:22:44.046" v="726" actId="207"/>
          <ac:spMkLst>
            <pc:docMk/>
            <pc:sldMk cId="1888863910" sldId="654"/>
            <ac:spMk id="442" creationId="{98EBADE3-5804-44D4-BDED-ED900F287775}"/>
          </ac:spMkLst>
        </pc:spChg>
        <pc:spChg chg="mod">
          <ac:chgData name="MANUEL ALBERTO GUEVARA  NAJARRO" userId="dc0839a7-ef25-445d-88fe-29223dfab4a5" providerId="ADAL" clId="{AAA2C151-2292-4488-865B-5027AEB9D1EE}" dt="2021-07-07T22:22:44.046" v="726" actId="207"/>
          <ac:spMkLst>
            <pc:docMk/>
            <pc:sldMk cId="1888863910" sldId="654"/>
            <ac:spMk id="443" creationId="{A49B50F7-368E-47AF-96B1-8A29C3D1C587}"/>
          </ac:spMkLst>
        </pc:spChg>
        <pc:spChg chg="mod">
          <ac:chgData name="MANUEL ALBERTO GUEVARA  NAJARRO" userId="dc0839a7-ef25-445d-88fe-29223dfab4a5" providerId="ADAL" clId="{AAA2C151-2292-4488-865B-5027AEB9D1EE}" dt="2021-07-07T22:22:44.046" v="726" actId="207"/>
          <ac:spMkLst>
            <pc:docMk/>
            <pc:sldMk cId="1888863910" sldId="654"/>
            <ac:spMk id="444" creationId="{40AAE958-D604-4E72-A12E-516A883FEB95}"/>
          </ac:spMkLst>
        </pc:spChg>
        <pc:spChg chg="mod">
          <ac:chgData name="MANUEL ALBERTO GUEVARA  NAJARRO" userId="dc0839a7-ef25-445d-88fe-29223dfab4a5" providerId="ADAL" clId="{AAA2C151-2292-4488-865B-5027AEB9D1EE}" dt="2021-07-07T22:22:44.046" v="726" actId="207"/>
          <ac:spMkLst>
            <pc:docMk/>
            <pc:sldMk cId="1888863910" sldId="654"/>
            <ac:spMk id="445" creationId="{B74E06C7-369A-4E8B-AFAF-A186B239FCDA}"/>
          </ac:spMkLst>
        </pc:spChg>
        <pc:spChg chg="mod">
          <ac:chgData name="MANUEL ALBERTO GUEVARA  NAJARRO" userId="dc0839a7-ef25-445d-88fe-29223dfab4a5" providerId="ADAL" clId="{AAA2C151-2292-4488-865B-5027AEB9D1EE}" dt="2021-07-07T22:22:44.046" v="726" actId="207"/>
          <ac:spMkLst>
            <pc:docMk/>
            <pc:sldMk cId="1888863910" sldId="654"/>
            <ac:spMk id="446" creationId="{37E6F594-C016-40EC-B2F3-29ED50B8AFD5}"/>
          </ac:spMkLst>
        </pc:spChg>
        <pc:spChg chg="mod">
          <ac:chgData name="MANUEL ALBERTO GUEVARA  NAJARRO" userId="dc0839a7-ef25-445d-88fe-29223dfab4a5" providerId="ADAL" clId="{AAA2C151-2292-4488-865B-5027AEB9D1EE}" dt="2021-07-07T22:22:44.046" v="726" actId="207"/>
          <ac:spMkLst>
            <pc:docMk/>
            <pc:sldMk cId="1888863910" sldId="654"/>
            <ac:spMk id="447" creationId="{B7BC9C95-22E1-48EA-AF35-5E955FC6B804}"/>
          </ac:spMkLst>
        </pc:spChg>
        <pc:spChg chg="mod">
          <ac:chgData name="MANUEL ALBERTO GUEVARA  NAJARRO" userId="dc0839a7-ef25-445d-88fe-29223dfab4a5" providerId="ADAL" clId="{AAA2C151-2292-4488-865B-5027AEB9D1EE}" dt="2021-07-07T22:22:44.046" v="726" actId="207"/>
          <ac:spMkLst>
            <pc:docMk/>
            <pc:sldMk cId="1888863910" sldId="654"/>
            <ac:spMk id="448" creationId="{19D5DA84-D17C-4E27-ABF3-F50D024265B0}"/>
          </ac:spMkLst>
        </pc:spChg>
        <pc:spChg chg="mod">
          <ac:chgData name="MANUEL ALBERTO GUEVARA  NAJARRO" userId="dc0839a7-ef25-445d-88fe-29223dfab4a5" providerId="ADAL" clId="{AAA2C151-2292-4488-865B-5027AEB9D1EE}" dt="2021-07-07T22:22:44.046" v="726" actId="207"/>
          <ac:spMkLst>
            <pc:docMk/>
            <pc:sldMk cId="1888863910" sldId="654"/>
            <ac:spMk id="449" creationId="{A2239243-398E-4512-B3F9-5A9B879CF29A}"/>
          </ac:spMkLst>
        </pc:spChg>
        <pc:spChg chg="mod">
          <ac:chgData name="MANUEL ALBERTO GUEVARA  NAJARRO" userId="dc0839a7-ef25-445d-88fe-29223dfab4a5" providerId="ADAL" clId="{AAA2C151-2292-4488-865B-5027AEB9D1EE}" dt="2021-07-07T22:22:44.046" v="726" actId="207"/>
          <ac:spMkLst>
            <pc:docMk/>
            <pc:sldMk cId="1888863910" sldId="654"/>
            <ac:spMk id="450" creationId="{7C6B3998-FA81-4913-8E1C-4F30B68551B1}"/>
          </ac:spMkLst>
        </pc:spChg>
        <pc:spChg chg="mod">
          <ac:chgData name="MANUEL ALBERTO GUEVARA  NAJARRO" userId="dc0839a7-ef25-445d-88fe-29223dfab4a5" providerId="ADAL" clId="{AAA2C151-2292-4488-865B-5027AEB9D1EE}" dt="2021-07-07T22:22:44.046" v="726" actId="207"/>
          <ac:spMkLst>
            <pc:docMk/>
            <pc:sldMk cId="1888863910" sldId="654"/>
            <ac:spMk id="451" creationId="{9E7AEA4B-65D1-4B02-A903-001E09D32A4B}"/>
          </ac:spMkLst>
        </pc:spChg>
        <pc:spChg chg="mod">
          <ac:chgData name="MANUEL ALBERTO GUEVARA  NAJARRO" userId="dc0839a7-ef25-445d-88fe-29223dfab4a5" providerId="ADAL" clId="{AAA2C151-2292-4488-865B-5027AEB9D1EE}" dt="2021-07-07T22:22:44.046" v="726" actId="207"/>
          <ac:spMkLst>
            <pc:docMk/>
            <pc:sldMk cId="1888863910" sldId="654"/>
            <ac:spMk id="452" creationId="{3BD53F5C-B3FA-407C-8FD5-DB54922C2DB8}"/>
          </ac:spMkLst>
        </pc:spChg>
        <pc:spChg chg="mod">
          <ac:chgData name="MANUEL ALBERTO GUEVARA  NAJARRO" userId="dc0839a7-ef25-445d-88fe-29223dfab4a5" providerId="ADAL" clId="{AAA2C151-2292-4488-865B-5027AEB9D1EE}" dt="2021-07-07T22:22:44.046" v="726" actId="207"/>
          <ac:spMkLst>
            <pc:docMk/>
            <pc:sldMk cId="1888863910" sldId="654"/>
            <ac:spMk id="453" creationId="{681D01BD-F0ED-4D29-8320-237C44934401}"/>
          </ac:spMkLst>
        </pc:spChg>
        <pc:spChg chg="mod">
          <ac:chgData name="MANUEL ALBERTO GUEVARA  NAJARRO" userId="dc0839a7-ef25-445d-88fe-29223dfab4a5" providerId="ADAL" clId="{AAA2C151-2292-4488-865B-5027AEB9D1EE}" dt="2021-07-07T22:22:44.046" v="726" actId="207"/>
          <ac:spMkLst>
            <pc:docMk/>
            <pc:sldMk cId="1888863910" sldId="654"/>
            <ac:spMk id="454" creationId="{1A4BE129-14DA-4560-AD57-C2510560C176}"/>
          </ac:spMkLst>
        </pc:spChg>
        <pc:spChg chg="mod">
          <ac:chgData name="MANUEL ALBERTO GUEVARA  NAJARRO" userId="dc0839a7-ef25-445d-88fe-29223dfab4a5" providerId="ADAL" clId="{AAA2C151-2292-4488-865B-5027AEB9D1EE}" dt="2021-07-07T22:22:44.046" v="726" actId="207"/>
          <ac:spMkLst>
            <pc:docMk/>
            <pc:sldMk cId="1888863910" sldId="654"/>
            <ac:spMk id="455" creationId="{297BDD7F-207F-46D7-BC4A-AED504F1E081}"/>
          </ac:spMkLst>
        </pc:spChg>
        <pc:spChg chg="mod">
          <ac:chgData name="MANUEL ALBERTO GUEVARA  NAJARRO" userId="dc0839a7-ef25-445d-88fe-29223dfab4a5" providerId="ADAL" clId="{AAA2C151-2292-4488-865B-5027AEB9D1EE}" dt="2021-07-07T22:22:44.046" v="726" actId="207"/>
          <ac:spMkLst>
            <pc:docMk/>
            <pc:sldMk cId="1888863910" sldId="654"/>
            <ac:spMk id="456" creationId="{734C1C0D-1CF2-4761-9C36-41855989691B}"/>
          </ac:spMkLst>
        </pc:spChg>
        <pc:spChg chg="mod">
          <ac:chgData name="MANUEL ALBERTO GUEVARA  NAJARRO" userId="dc0839a7-ef25-445d-88fe-29223dfab4a5" providerId="ADAL" clId="{AAA2C151-2292-4488-865B-5027AEB9D1EE}" dt="2021-07-07T22:22:44.046" v="726" actId="207"/>
          <ac:spMkLst>
            <pc:docMk/>
            <pc:sldMk cId="1888863910" sldId="654"/>
            <ac:spMk id="457" creationId="{CE3BA71B-8885-4E7B-9FA7-BF8598B9C602}"/>
          </ac:spMkLst>
        </pc:spChg>
        <pc:spChg chg="mod">
          <ac:chgData name="MANUEL ALBERTO GUEVARA  NAJARRO" userId="dc0839a7-ef25-445d-88fe-29223dfab4a5" providerId="ADAL" clId="{AAA2C151-2292-4488-865B-5027AEB9D1EE}" dt="2021-07-07T22:22:44.046" v="726" actId="207"/>
          <ac:spMkLst>
            <pc:docMk/>
            <pc:sldMk cId="1888863910" sldId="654"/>
            <ac:spMk id="458" creationId="{BDB7AEEF-B01A-443A-9050-21C164C44E9C}"/>
          </ac:spMkLst>
        </pc:spChg>
        <pc:spChg chg="mod">
          <ac:chgData name="MANUEL ALBERTO GUEVARA  NAJARRO" userId="dc0839a7-ef25-445d-88fe-29223dfab4a5" providerId="ADAL" clId="{AAA2C151-2292-4488-865B-5027AEB9D1EE}" dt="2021-07-07T22:22:44.046" v="726" actId="207"/>
          <ac:spMkLst>
            <pc:docMk/>
            <pc:sldMk cId="1888863910" sldId="654"/>
            <ac:spMk id="459" creationId="{7CAA8A75-627F-427C-9699-521343E5E059}"/>
          </ac:spMkLst>
        </pc:spChg>
        <pc:spChg chg="mod">
          <ac:chgData name="MANUEL ALBERTO GUEVARA  NAJARRO" userId="dc0839a7-ef25-445d-88fe-29223dfab4a5" providerId="ADAL" clId="{AAA2C151-2292-4488-865B-5027AEB9D1EE}" dt="2021-07-07T22:22:44.046" v="726" actId="207"/>
          <ac:spMkLst>
            <pc:docMk/>
            <pc:sldMk cId="1888863910" sldId="654"/>
            <ac:spMk id="460" creationId="{8D7D5F33-2A63-45AC-AADC-613FDE19CFFA}"/>
          </ac:spMkLst>
        </pc:spChg>
        <pc:spChg chg="mod">
          <ac:chgData name="MANUEL ALBERTO GUEVARA  NAJARRO" userId="dc0839a7-ef25-445d-88fe-29223dfab4a5" providerId="ADAL" clId="{AAA2C151-2292-4488-865B-5027AEB9D1EE}" dt="2021-07-07T22:22:44.046" v="726" actId="207"/>
          <ac:spMkLst>
            <pc:docMk/>
            <pc:sldMk cId="1888863910" sldId="654"/>
            <ac:spMk id="461" creationId="{5AD4C98D-F96E-40EF-A417-BAD593D85907}"/>
          </ac:spMkLst>
        </pc:spChg>
        <pc:spChg chg="mod">
          <ac:chgData name="MANUEL ALBERTO GUEVARA  NAJARRO" userId="dc0839a7-ef25-445d-88fe-29223dfab4a5" providerId="ADAL" clId="{AAA2C151-2292-4488-865B-5027AEB9D1EE}" dt="2021-07-07T22:22:44.046" v="726" actId="207"/>
          <ac:spMkLst>
            <pc:docMk/>
            <pc:sldMk cId="1888863910" sldId="654"/>
            <ac:spMk id="462" creationId="{7316327E-B954-49BB-8C84-B3E75C15CE19}"/>
          </ac:spMkLst>
        </pc:spChg>
        <pc:spChg chg="mod">
          <ac:chgData name="MANUEL ALBERTO GUEVARA  NAJARRO" userId="dc0839a7-ef25-445d-88fe-29223dfab4a5" providerId="ADAL" clId="{AAA2C151-2292-4488-865B-5027AEB9D1EE}" dt="2021-07-07T22:22:44.046" v="726" actId="207"/>
          <ac:spMkLst>
            <pc:docMk/>
            <pc:sldMk cId="1888863910" sldId="654"/>
            <ac:spMk id="463" creationId="{A9F508D9-B24B-47AB-AE81-03D1A58E61F0}"/>
          </ac:spMkLst>
        </pc:spChg>
        <pc:spChg chg="mod">
          <ac:chgData name="MANUEL ALBERTO GUEVARA  NAJARRO" userId="dc0839a7-ef25-445d-88fe-29223dfab4a5" providerId="ADAL" clId="{AAA2C151-2292-4488-865B-5027AEB9D1EE}" dt="2021-07-07T22:22:44.046" v="726" actId="207"/>
          <ac:spMkLst>
            <pc:docMk/>
            <pc:sldMk cId="1888863910" sldId="654"/>
            <ac:spMk id="464" creationId="{7471F446-4155-445F-91B7-744702962395}"/>
          </ac:spMkLst>
        </pc:spChg>
        <pc:spChg chg="mod">
          <ac:chgData name="MANUEL ALBERTO GUEVARA  NAJARRO" userId="dc0839a7-ef25-445d-88fe-29223dfab4a5" providerId="ADAL" clId="{AAA2C151-2292-4488-865B-5027AEB9D1EE}" dt="2021-07-07T22:22:44.046" v="726" actId="207"/>
          <ac:spMkLst>
            <pc:docMk/>
            <pc:sldMk cId="1888863910" sldId="654"/>
            <ac:spMk id="465" creationId="{2357E965-FD0C-4690-A14C-4122061562F2}"/>
          </ac:spMkLst>
        </pc:spChg>
        <pc:spChg chg="mod">
          <ac:chgData name="MANUEL ALBERTO GUEVARA  NAJARRO" userId="dc0839a7-ef25-445d-88fe-29223dfab4a5" providerId="ADAL" clId="{AAA2C151-2292-4488-865B-5027AEB9D1EE}" dt="2021-07-07T22:22:44.046" v="726" actId="207"/>
          <ac:spMkLst>
            <pc:docMk/>
            <pc:sldMk cId="1888863910" sldId="654"/>
            <ac:spMk id="466" creationId="{B9D129BD-0A05-4F01-B9B0-15FAEF70C646}"/>
          </ac:spMkLst>
        </pc:spChg>
        <pc:spChg chg="mod">
          <ac:chgData name="MANUEL ALBERTO GUEVARA  NAJARRO" userId="dc0839a7-ef25-445d-88fe-29223dfab4a5" providerId="ADAL" clId="{AAA2C151-2292-4488-865B-5027AEB9D1EE}" dt="2021-07-07T22:22:44.046" v="726" actId="207"/>
          <ac:spMkLst>
            <pc:docMk/>
            <pc:sldMk cId="1888863910" sldId="654"/>
            <ac:spMk id="467" creationId="{EFF60180-46D7-464B-BF70-3B56EF71CB15}"/>
          </ac:spMkLst>
        </pc:spChg>
        <pc:spChg chg="mod">
          <ac:chgData name="MANUEL ALBERTO GUEVARA  NAJARRO" userId="dc0839a7-ef25-445d-88fe-29223dfab4a5" providerId="ADAL" clId="{AAA2C151-2292-4488-865B-5027AEB9D1EE}" dt="2021-07-07T22:22:44.046" v="726" actId="207"/>
          <ac:spMkLst>
            <pc:docMk/>
            <pc:sldMk cId="1888863910" sldId="654"/>
            <ac:spMk id="468" creationId="{73721680-3910-48D9-A3AF-E3E9E61F54F6}"/>
          </ac:spMkLst>
        </pc:spChg>
        <pc:spChg chg="mod">
          <ac:chgData name="MANUEL ALBERTO GUEVARA  NAJARRO" userId="dc0839a7-ef25-445d-88fe-29223dfab4a5" providerId="ADAL" clId="{AAA2C151-2292-4488-865B-5027AEB9D1EE}" dt="2021-07-07T22:22:44.046" v="726" actId="207"/>
          <ac:spMkLst>
            <pc:docMk/>
            <pc:sldMk cId="1888863910" sldId="654"/>
            <ac:spMk id="469" creationId="{9687F647-FE54-4892-B5EA-8F229ACCD764}"/>
          </ac:spMkLst>
        </pc:spChg>
        <pc:spChg chg="mod">
          <ac:chgData name="MANUEL ALBERTO GUEVARA  NAJARRO" userId="dc0839a7-ef25-445d-88fe-29223dfab4a5" providerId="ADAL" clId="{AAA2C151-2292-4488-865B-5027AEB9D1EE}" dt="2021-07-07T22:22:44.046" v="726" actId="207"/>
          <ac:spMkLst>
            <pc:docMk/>
            <pc:sldMk cId="1888863910" sldId="654"/>
            <ac:spMk id="470" creationId="{BE35A0B9-2267-4388-92E9-41C94120F1D5}"/>
          </ac:spMkLst>
        </pc:spChg>
        <pc:spChg chg="mod">
          <ac:chgData name="MANUEL ALBERTO GUEVARA  NAJARRO" userId="dc0839a7-ef25-445d-88fe-29223dfab4a5" providerId="ADAL" clId="{AAA2C151-2292-4488-865B-5027AEB9D1EE}" dt="2021-07-07T22:22:44.046" v="726" actId="207"/>
          <ac:spMkLst>
            <pc:docMk/>
            <pc:sldMk cId="1888863910" sldId="654"/>
            <ac:spMk id="471" creationId="{0B4CA673-AB38-46F0-9910-5EFAAFEBFE06}"/>
          </ac:spMkLst>
        </pc:spChg>
        <pc:spChg chg="mod">
          <ac:chgData name="MANUEL ALBERTO GUEVARA  NAJARRO" userId="dc0839a7-ef25-445d-88fe-29223dfab4a5" providerId="ADAL" clId="{AAA2C151-2292-4488-865B-5027AEB9D1EE}" dt="2021-07-07T22:22:44.046" v="726" actId="207"/>
          <ac:spMkLst>
            <pc:docMk/>
            <pc:sldMk cId="1888863910" sldId="654"/>
            <ac:spMk id="472" creationId="{419066A4-BB8A-48A0-87EC-6F387F315199}"/>
          </ac:spMkLst>
        </pc:spChg>
        <pc:spChg chg="mod">
          <ac:chgData name="MANUEL ALBERTO GUEVARA  NAJARRO" userId="dc0839a7-ef25-445d-88fe-29223dfab4a5" providerId="ADAL" clId="{AAA2C151-2292-4488-865B-5027AEB9D1EE}" dt="2021-07-07T22:22:44.046" v="726" actId="207"/>
          <ac:spMkLst>
            <pc:docMk/>
            <pc:sldMk cId="1888863910" sldId="654"/>
            <ac:spMk id="473" creationId="{5E1350B0-D24E-464E-8F39-53965ECA6171}"/>
          </ac:spMkLst>
        </pc:spChg>
        <pc:spChg chg="mod">
          <ac:chgData name="MANUEL ALBERTO GUEVARA  NAJARRO" userId="dc0839a7-ef25-445d-88fe-29223dfab4a5" providerId="ADAL" clId="{AAA2C151-2292-4488-865B-5027AEB9D1EE}" dt="2021-07-07T22:22:44.046" v="726" actId="207"/>
          <ac:spMkLst>
            <pc:docMk/>
            <pc:sldMk cId="1888863910" sldId="654"/>
            <ac:spMk id="474" creationId="{3AE3FB96-3B47-4D58-B8BF-4816C6A10E69}"/>
          </ac:spMkLst>
        </pc:spChg>
        <pc:spChg chg="mod">
          <ac:chgData name="MANUEL ALBERTO GUEVARA  NAJARRO" userId="dc0839a7-ef25-445d-88fe-29223dfab4a5" providerId="ADAL" clId="{AAA2C151-2292-4488-865B-5027AEB9D1EE}" dt="2021-07-07T22:22:44.046" v="726" actId="207"/>
          <ac:spMkLst>
            <pc:docMk/>
            <pc:sldMk cId="1888863910" sldId="654"/>
            <ac:spMk id="475" creationId="{2886EEF5-5E26-4FE7-BAE2-CFEB17CA553D}"/>
          </ac:spMkLst>
        </pc:spChg>
        <pc:spChg chg="mod">
          <ac:chgData name="MANUEL ALBERTO GUEVARA  NAJARRO" userId="dc0839a7-ef25-445d-88fe-29223dfab4a5" providerId="ADAL" clId="{AAA2C151-2292-4488-865B-5027AEB9D1EE}" dt="2021-07-07T22:22:44.046" v="726" actId="207"/>
          <ac:spMkLst>
            <pc:docMk/>
            <pc:sldMk cId="1888863910" sldId="654"/>
            <ac:spMk id="476" creationId="{711560CB-7047-4570-80CC-9CA16E115230}"/>
          </ac:spMkLst>
        </pc:spChg>
        <pc:spChg chg="mod">
          <ac:chgData name="MANUEL ALBERTO GUEVARA  NAJARRO" userId="dc0839a7-ef25-445d-88fe-29223dfab4a5" providerId="ADAL" clId="{AAA2C151-2292-4488-865B-5027AEB9D1EE}" dt="2021-07-07T22:22:44.046" v="726" actId="207"/>
          <ac:spMkLst>
            <pc:docMk/>
            <pc:sldMk cId="1888863910" sldId="654"/>
            <ac:spMk id="477" creationId="{0E9C2DC3-834F-43A6-9BAD-D1FABFBFE71D}"/>
          </ac:spMkLst>
        </pc:spChg>
        <pc:spChg chg="mod">
          <ac:chgData name="MANUEL ALBERTO GUEVARA  NAJARRO" userId="dc0839a7-ef25-445d-88fe-29223dfab4a5" providerId="ADAL" clId="{AAA2C151-2292-4488-865B-5027AEB9D1EE}" dt="2021-07-07T22:22:44.046" v="726" actId="207"/>
          <ac:spMkLst>
            <pc:docMk/>
            <pc:sldMk cId="1888863910" sldId="654"/>
            <ac:spMk id="478" creationId="{0D6F5DB7-34DA-4AF8-9D31-DFC096C93A99}"/>
          </ac:spMkLst>
        </pc:spChg>
        <pc:spChg chg="mod">
          <ac:chgData name="MANUEL ALBERTO GUEVARA  NAJARRO" userId="dc0839a7-ef25-445d-88fe-29223dfab4a5" providerId="ADAL" clId="{AAA2C151-2292-4488-865B-5027AEB9D1EE}" dt="2021-07-07T22:22:44.046" v="726" actId="207"/>
          <ac:spMkLst>
            <pc:docMk/>
            <pc:sldMk cId="1888863910" sldId="654"/>
            <ac:spMk id="479" creationId="{A471251E-9379-408F-A393-7F1625CB2A9F}"/>
          </ac:spMkLst>
        </pc:spChg>
        <pc:spChg chg="mod">
          <ac:chgData name="MANUEL ALBERTO GUEVARA  NAJARRO" userId="dc0839a7-ef25-445d-88fe-29223dfab4a5" providerId="ADAL" clId="{AAA2C151-2292-4488-865B-5027AEB9D1EE}" dt="2021-07-07T22:22:44.046" v="726" actId="207"/>
          <ac:spMkLst>
            <pc:docMk/>
            <pc:sldMk cId="1888863910" sldId="654"/>
            <ac:spMk id="480" creationId="{1F0985C6-90CC-49ED-AD13-3D661B650658}"/>
          </ac:spMkLst>
        </pc:spChg>
        <pc:spChg chg="mod">
          <ac:chgData name="MANUEL ALBERTO GUEVARA  NAJARRO" userId="dc0839a7-ef25-445d-88fe-29223dfab4a5" providerId="ADAL" clId="{AAA2C151-2292-4488-865B-5027AEB9D1EE}" dt="2021-07-07T22:22:44.046" v="726" actId="207"/>
          <ac:spMkLst>
            <pc:docMk/>
            <pc:sldMk cId="1888863910" sldId="654"/>
            <ac:spMk id="481" creationId="{31E2FCFB-8501-4DC6-BCE0-EFAFC5C6D889}"/>
          </ac:spMkLst>
        </pc:spChg>
        <pc:spChg chg="mod">
          <ac:chgData name="MANUEL ALBERTO GUEVARA  NAJARRO" userId="dc0839a7-ef25-445d-88fe-29223dfab4a5" providerId="ADAL" clId="{AAA2C151-2292-4488-865B-5027AEB9D1EE}" dt="2021-07-07T22:22:44.046" v="726" actId="207"/>
          <ac:spMkLst>
            <pc:docMk/>
            <pc:sldMk cId="1888863910" sldId="654"/>
            <ac:spMk id="482" creationId="{F6421DF1-140E-4F38-9885-0FEFEE8300F8}"/>
          </ac:spMkLst>
        </pc:spChg>
        <pc:spChg chg="mod">
          <ac:chgData name="MANUEL ALBERTO GUEVARA  NAJARRO" userId="dc0839a7-ef25-445d-88fe-29223dfab4a5" providerId="ADAL" clId="{AAA2C151-2292-4488-865B-5027AEB9D1EE}" dt="2021-07-07T22:22:44.046" v="726" actId="207"/>
          <ac:spMkLst>
            <pc:docMk/>
            <pc:sldMk cId="1888863910" sldId="654"/>
            <ac:spMk id="483" creationId="{7ADD1889-97F5-4D89-A1A0-6B57118F5B3B}"/>
          </ac:spMkLst>
        </pc:spChg>
        <pc:spChg chg="mod">
          <ac:chgData name="MANUEL ALBERTO GUEVARA  NAJARRO" userId="dc0839a7-ef25-445d-88fe-29223dfab4a5" providerId="ADAL" clId="{AAA2C151-2292-4488-865B-5027AEB9D1EE}" dt="2021-07-07T22:22:44.046" v="726" actId="207"/>
          <ac:spMkLst>
            <pc:docMk/>
            <pc:sldMk cId="1888863910" sldId="654"/>
            <ac:spMk id="484" creationId="{3403498D-5D79-492F-9529-36F00BE34E3A}"/>
          </ac:spMkLst>
        </pc:spChg>
        <pc:spChg chg="mod">
          <ac:chgData name="MANUEL ALBERTO GUEVARA  NAJARRO" userId="dc0839a7-ef25-445d-88fe-29223dfab4a5" providerId="ADAL" clId="{AAA2C151-2292-4488-865B-5027AEB9D1EE}" dt="2021-07-07T22:22:44.046" v="726" actId="207"/>
          <ac:spMkLst>
            <pc:docMk/>
            <pc:sldMk cId="1888863910" sldId="654"/>
            <ac:spMk id="485" creationId="{A1D1B560-3672-4985-A4D4-3DA98EACF9E1}"/>
          </ac:spMkLst>
        </pc:spChg>
        <pc:spChg chg="mod">
          <ac:chgData name="MANUEL ALBERTO GUEVARA  NAJARRO" userId="dc0839a7-ef25-445d-88fe-29223dfab4a5" providerId="ADAL" clId="{AAA2C151-2292-4488-865B-5027AEB9D1EE}" dt="2021-07-07T22:22:44.046" v="726" actId="207"/>
          <ac:spMkLst>
            <pc:docMk/>
            <pc:sldMk cId="1888863910" sldId="654"/>
            <ac:spMk id="486" creationId="{40A4774C-EB64-4B58-BE24-08CA3A46F7CA}"/>
          </ac:spMkLst>
        </pc:spChg>
        <pc:spChg chg="mod">
          <ac:chgData name="MANUEL ALBERTO GUEVARA  NAJARRO" userId="dc0839a7-ef25-445d-88fe-29223dfab4a5" providerId="ADAL" clId="{AAA2C151-2292-4488-865B-5027AEB9D1EE}" dt="2021-07-07T22:22:44.046" v="726" actId="207"/>
          <ac:spMkLst>
            <pc:docMk/>
            <pc:sldMk cId="1888863910" sldId="654"/>
            <ac:spMk id="487" creationId="{DD6F0D13-E96A-43E3-B017-4A3B27F1C95B}"/>
          </ac:spMkLst>
        </pc:spChg>
        <pc:spChg chg="mod">
          <ac:chgData name="MANUEL ALBERTO GUEVARA  NAJARRO" userId="dc0839a7-ef25-445d-88fe-29223dfab4a5" providerId="ADAL" clId="{AAA2C151-2292-4488-865B-5027AEB9D1EE}" dt="2021-07-07T22:22:44.046" v="726" actId="207"/>
          <ac:spMkLst>
            <pc:docMk/>
            <pc:sldMk cId="1888863910" sldId="654"/>
            <ac:spMk id="488" creationId="{932E2358-50EC-43EB-B5D5-8192EC4E67A3}"/>
          </ac:spMkLst>
        </pc:spChg>
        <pc:spChg chg="mod">
          <ac:chgData name="MANUEL ALBERTO GUEVARA  NAJARRO" userId="dc0839a7-ef25-445d-88fe-29223dfab4a5" providerId="ADAL" clId="{AAA2C151-2292-4488-865B-5027AEB9D1EE}" dt="2021-07-07T22:22:44.046" v="726" actId="207"/>
          <ac:spMkLst>
            <pc:docMk/>
            <pc:sldMk cId="1888863910" sldId="654"/>
            <ac:spMk id="489" creationId="{43F56C98-BECF-4046-8BDF-343DA5A5B04D}"/>
          </ac:spMkLst>
        </pc:spChg>
        <pc:spChg chg="mod">
          <ac:chgData name="MANUEL ALBERTO GUEVARA  NAJARRO" userId="dc0839a7-ef25-445d-88fe-29223dfab4a5" providerId="ADAL" clId="{AAA2C151-2292-4488-865B-5027AEB9D1EE}" dt="2021-07-07T22:22:44.046" v="726" actId="207"/>
          <ac:spMkLst>
            <pc:docMk/>
            <pc:sldMk cId="1888863910" sldId="654"/>
            <ac:spMk id="490" creationId="{BC0DB977-5516-4817-8D63-809ADF0ECA71}"/>
          </ac:spMkLst>
        </pc:spChg>
        <pc:spChg chg="mod">
          <ac:chgData name="MANUEL ALBERTO GUEVARA  NAJARRO" userId="dc0839a7-ef25-445d-88fe-29223dfab4a5" providerId="ADAL" clId="{AAA2C151-2292-4488-865B-5027AEB9D1EE}" dt="2021-07-07T22:22:44.046" v="726" actId="207"/>
          <ac:spMkLst>
            <pc:docMk/>
            <pc:sldMk cId="1888863910" sldId="654"/>
            <ac:spMk id="491" creationId="{30E9C8C0-9057-4D4B-9468-B1047BDD3BB7}"/>
          </ac:spMkLst>
        </pc:spChg>
        <pc:spChg chg="mod">
          <ac:chgData name="MANUEL ALBERTO GUEVARA  NAJARRO" userId="dc0839a7-ef25-445d-88fe-29223dfab4a5" providerId="ADAL" clId="{AAA2C151-2292-4488-865B-5027AEB9D1EE}" dt="2021-07-07T22:22:44.046" v="726" actId="207"/>
          <ac:spMkLst>
            <pc:docMk/>
            <pc:sldMk cId="1888863910" sldId="654"/>
            <ac:spMk id="492" creationId="{C8128EC6-6EFC-49F9-A377-68CE4969A8AC}"/>
          </ac:spMkLst>
        </pc:spChg>
        <pc:spChg chg="mod">
          <ac:chgData name="MANUEL ALBERTO GUEVARA  NAJARRO" userId="dc0839a7-ef25-445d-88fe-29223dfab4a5" providerId="ADAL" clId="{AAA2C151-2292-4488-865B-5027AEB9D1EE}" dt="2021-07-07T22:22:44.046" v="726" actId="207"/>
          <ac:spMkLst>
            <pc:docMk/>
            <pc:sldMk cId="1888863910" sldId="654"/>
            <ac:spMk id="493" creationId="{9ACC357A-BAD0-4A56-94DE-FCBC494B2177}"/>
          </ac:spMkLst>
        </pc:spChg>
        <pc:spChg chg="mod">
          <ac:chgData name="MANUEL ALBERTO GUEVARA  NAJARRO" userId="dc0839a7-ef25-445d-88fe-29223dfab4a5" providerId="ADAL" clId="{AAA2C151-2292-4488-865B-5027AEB9D1EE}" dt="2021-07-07T22:22:44.046" v="726" actId="207"/>
          <ac:spMkLst>
            <pc:docMk/>
            <pc:sldMk cId="1888863910" sldId="654"/>
            <ac:spMk id="494" creationId="{2EF064AC-2672-414B-8AA7-9D8C148B07A3}"/>
          </ac:spMkLst>
        </pc:spChg>
        <pc:spChg chg="mod">
          <ac:chgData name="MANUEL ALBERTO GUEVARA  NAJARRO" userId="dc0839a7-ef25-445d-88fe-29223dfab4a5" providerId="ADAL" clId="{AAA2C151-2292-4488-865B-5027AEB9D1EE}" dt="2021-07-07T22:22:44.046" v="726" actId="207"/>
          <ac:spMkLst>
            <pc:docMk/>
            <pc:sldMk cId="1888863910" sldId="654"/>
            <ac:spMk id="495" creationId="{7E6DEC19-2E73-48F3-B0C8-24673786AD96}"/>
          </ac:spMkLst>
        </pc:spChg>
        <pc:spChg chg="mod">
          <ac:chgData name="MANUEL ALBERTO GUEVARA  NAJARRO" userId="dc0839a7-ef25-445d-88fe-29223dfab4a5" providerId="ADAL" clId="{AAA2C151-2292-4488-865B-5027AEB9D1EE}" dt="2021-07-07T22:22:44.046" v="726" actId="207"/>
          <ac:spMkLst>
            <pc:docMk/>
            <pc:sldMk cId="1888863910" sldId="654"/>
            <ac:spMk id="496" creationId="{3B8FC172-4F62-4065-BEB4-1B7108483064}"/>
          </ac:spMkLst>
        </pc:spChg>
        <pc:spChg chg="mod">
          <ac:chgData name="MANUEL ALBERTO GUEVARA  NAJARRO" userId="dc0839a7-ef25-445d-88fe-29223dfab4a5" providerId="ADAL" clId="{AAA2C151-2292-4488-865B-5027AEB9D1EE}" dt="2021-07-07T22:22:44.046" v="726" actId="207"/>
          <ac:spMkLst>
            <pc:docMk/>
            <pc:sldMk cId="1888863910" sldId="654"/>
            <ac:spMk id="497" creationId="{C83454CD-B0F6-44F4-A34B-1630AA009A2A}"/>
          </ac:spMkLst>
        </pc:spChg>
        <pc:spChg chg="mod">
          <ac:chgData name="MANUEL ALBERTO GUEVARA  NAJARRO" userId="dc0839a7-ef25-445d-88fe-29223dfab4a5" providerId="ADAL" clId="{AAA2C151-2292-4488-865B-5027AEB9D1EE}" dt="2021-07-07T22:22:44.046" v="726" actId="207"/>
          <ac:spMkLst>
            <pc:docMk/>
            <pc:sldMk cId="1888863910" sldId="654"/>
            <ac:spMk id="498" creationId="{DA5B1A87-5663-454D-8748-1CB085186566}"/>
          </ac:spMkLst>
        </pc:spChg>
        <pc:spChg chg="mod">
          <ac:chgData name="MANUEL ALBERTO GUEVARA  NAJARRO" userId="dc0839a7-ef25-445d-88fe-29223dfab4a5" providerId="ADAL" clId="{AAA2C151-2292-4488-865B-5027AEB9D1EE}" dt="2021-07-07T22:22:44.046" v="726" actId="207"/>
          <ac:spMkLst>
            <pc:docMk/>
            <pc:sldMk cId="1888863910" sldId="654"/>
            <ac:spMk id="499" creationId="{0E7DE45F-9D3C-48BE-88C8-2EF8700C8ED5}"/>
          </ac:spMkLst>
        </pc:spChg>
        <pc:spChg chg="mod">
          <ac:chgData name="MANUEL ALBERTO GUEVARA  NAJARRO" userId="dc0839a7-ef25-445d-88fe-29223dfab4a5" providerId="ADAL" clId="{AAA2C151-2292-4488-865B-5027AEB9D1EE}" dt="2021-07-07T22:22:44.046" v="726" actId="207"/>
          <ac:spMkLst>
            <pc:docMk/>
            <pc:sldMk cId="1888863910" sldId="654"/>
            <ac:spMk id="500" creationId="{544D9808-2631-49AE-B7BE-DC0612EA797F}"/>
          </ac:spMkLst>
        </pc:spChg>
        <pc:spChg chg="mod">
          <ac:chgData name="MANUEL ALBERTO GUEVARA  NAJARRO" userId="dc0839a7-ef25-445d-88fe-29223dfab4a5" providerId="ADAL" clId="{AAA2C151-2292-4488-865B-5027AEB9D1EE}" dt="2021-07-07T22:22:44.046" v="726" actId="207"/>
          <ac:spMkLst>
            <pc:docMk/>
            <pc:sldMk cId="1888863910" sldId="654"/>
            <ac:spMk id="501" creationId="{739D8EBC-3D27-4F6F-8D14-4A2E2929E16B}"/>
          </ac:spMkLst>
        </pc:spChg>
        <pc:spChg chg="mod">
          <ac:chgData name="MANUEL ALBERTO GUEVARA  NAJARRO" userId="dc0839a7-ef25-445d-88fe-29223dfab4a5" providerId="ADAL" clId="{AAA2C151-2292-4488-865B-5027AEB9D1EE}" dt="2021-07-07T22:22:44.046" v="726" actId="207"/>
          <ac:spMkLst>
            <pc:docMk/>
            <pc:sldMk cId="1888863910" sldId="654"/>
            <ac:spMk id="502" creationId="{86BDB4BC-E568-4D5E-BF8F-9F39DCCFB893}"/>
          </ac:spMkLst>
        </pc:spChg>
        <pc:spChg chg="mod">
          <ac:chgData name="MANUEL ALBERTO GUEVARA  NAJARRO" userId="dc0839a7-ef25-445d-88fe-29223dfab4a5" providerId="ADAL" clId="{AAA2C151-2292-4488-865B-5027AEB9D1EE}" dt="2021-07-07T22:22:44.046" v="726" actId="207"/>
          <ac:spMkLst>
            <pc:docMk/>
            <pc:sldMk cId="1888863910" sldId="654"/>
            <ac:spMk id="503" creationId="{E40C7901-7C60-4AF9-B652-E7D2A9974F91}"/>
          </ac:spMkLst>
        </pc:spChg>
        <pc:spChg chg="mod">
          <ac:chgData name="MANUEL ALBERTO GUEVARA  NAJARRO" userId="dc0839a7-ef25-445d-88fe-29223dfab4a5" providerId="ADAL" clId="{AAA2C151-2292-4488-865B-5027AEB9D1EE}" dt="2021-07-07T22:22:44.046" v="726" actId="207"/>
          <ac:spMkLst>
            <pc:docMk/>
            <pc:sldMk cId="1888863910" sldId="654"/>
            <ac:spMk id="504" creationId="{A4B38E64-304B-4111-930F-8423ACD9E8DA}"/>
          </ac:spMkLst>
        </pc:spChg>
        <pc:spChg chg="mod">
          <ac:chgData name="MANUEL ALBERTO GUEVARA  NAJARRO" userId="dc0839a7-ef25-445d-88fe-29223dfab4a5" providerId="ADAL" clId="{AAA2C151-2292-4488-865B-5027AEB9D1EE}" dt="2021-07-07T22:22:44.046" v="726" actId="207"/>
          <ac:spMkLst>
            <pc:docMk/>
            <pc:sldMk cId="1888863910" sldId="654"/>
            <ac:spMk id="505" creationId="{F777C875-61C6-484C-85E2-0A93C372B138}"/>
          </ac:spMkLst>
        </pc:spChg>
        <pc:spChg chg="mod">
          <ac:chgData name="MANUEL ALBERTO GUEVARA  NAJARRO" userId="dc0839a7-ef25-445d-88fe-29223dfab4a5" providerId="ADAL" clId="{AAA2C151-2292-4488-865B-5027AEB9D1EE}" dt="2021-07-07T22:22:44.046" v="726" actId="207"/>
          <ac:spMkLst>
            <pc:docMk/>
            <pc:sldMk cId="1888863910" sldId="654"/>
            <ac:spMk id="506" creationId="{2DF20425-2704-4AC0-AA3C-6C8307E65B84}"/>
          </ac:spMkLst>
        </pc:spChg>
        <pc:spChg chg="mod">
          <ac:chgData name="MANUEL ALBERTO GUEVARA  NAJARRO" userId="dc0839a7-ef25-445d-88fe-29223dfab4a5" providerId="ADAL" clId="{AAA2C151-2292-4488-865B-5027AEB9D1EE}" dt="2021-07-07T22:22:44.046" v="726" actId="207"/>
          <ac:spMkLst>
            <pc:docMk/>
            <pc:sldMk cId="1888863910" sldId="654"/>
            <ac:spMk id="507" creationId="{37D43BCF-7A67-4EFA-9DAD-6AC9CF7936EB}"/>
          </ac:spMkLst>
        </pc:spChg>
        <pc:spChg chg="mod">
          <ac:chgData name="MANUEL ALBERTO GUEVARA  NAJARRO" userId="dc0839a7-ef25-445d-88fe-29223dfab4a5" providerId="ADAL" clId="{AAA2C151-2292-4488-865B-5027AEB9D1EE}" dt="2021-07-07T22:22:44.046" v="726" actId="207"/>
          <ac:spMkLst>
            <pc:docMk/>
            <pc:sldMk cId="1888863910" sldId="654"/>
            <ac:spMk id="508" creationId="{2EFF861E-6FDB-4B66-AEAF-89D52343BC0B}"/>
          </ac:spMkLst>
        </pc:spChg>
        <pc:spChg chg="mod">
          <ac:chgData name="MANUEL ALBERTO GUEVARA  NAJARRO" userId="dc0839a7-ef25-445d-88fe-29223dfab4a5" providerId="ADAL" clId="{AAA2C151-2292-4488-865B-5027AEB9D1EE}" dt="2021-07-07T22:22:44.046" v="726" actId="207"/>
          <ac:spMkLst>
            <pc:docMk/>
            <pc:sldMk cId="1888863910" sldId="654"/>
            <ac:spMk id="509" creationId="{C2955957-57F3-41E5-BBF4-990727DA68F1}"/>
          </ac:spMkLst>
        </pc:spChg>
        <pc:spChg chg="mod">
          <ac:chgData name="MANUEL ALBERTO GUEVARA  NAJARRO" userId="dc0839a7-ef25-445d-88fe-29223dfab4a5" providerId="ADAL" clId="{AAA2C151-2292-4488-865B-5027AEB9D1EE}" dt="2021-07-07T22:22:44.046" v="726" actId="207"/>
          <ac:spMkLst>
            <pc:docMk/>
            <pc:sldMk cId="1888863910" sldId="654"/>
            <ac:spMk id="510" creationId="{08947D51-EF39-4EDF-8AD2-195859C8F917}"/>
          </ac:spMkLst>
        </pc:spChg>
        <pc:spChg chg="mod">
          <ac:chgData name="MANUEL ALBERTO GUEVARA  NAJARRO" userId="dc0839a7-ef25-445d-88fe-29223dfab4a5" providerId="ADAL" clId="{AAA2C151-2292-4488-865B-5027AEB9D1EE}" dt="2021-07-07T22:22:44.046" v="726" actId="207"/>
          <ac:spMkLst>
            <pc:docMk/>
            <pc:sldMk cId="1888863910" sldId="654"/>
            <ac:spMk id="511" creationId="{3A095196-F6F3-4776-8908-5245D8471D4D}"/>
          </ac:spMkLst>
        </pc:spChg>
        <pc:spChg chg="mod">
          <ac:chgData name="MANUEL ALBERTO GUEVARA  NAJARRO" userId="dc0839a7-ef25-445d-88fe-29223dfab4a5" providerId="ADAL" clId="{AAA2C151-2292-4488-865B-5027AEB9D1EE}" dt="2021-07-07T22:22:44.046" v="726" actId="207"/>
          <ac:spMkLst>
            <pc:docMk/>
            <pc:sldMk cId="1888863910" sldId="654"/>
            <ac:spMk id="512" creationId="{8D8119F9-B85A-4E92-B1A0-D93EDDAEE400}"/>
          </ac:spMkLst>
        </pc:spChg>
        <pc:spChg chg="mod">
          <ac:chgData name="MANUEL ALBERTO GUEVARA  NAJARRO" userId="dc0839a7-ef25-445d-88fe-29223dfab4a5" providerId="ADAL" clId="{AAA2C151-2292-4488-865B-5027AEB9D1EE}" dt="2021-07-07T22:22:44.046" v="726" actId="207"/>
          <ac:spMkLst>
            <pc:docMk/>
            <pc:sldMk cId="1888863910" sldId="654"/>
            <ac:spMk id="513" creationId="{F440D3EB-218D-450A-942D-127AD4F2636B}"/>
          </ac:spMkLst>
        </pc:spChg>
        <pc:spChg chg="mod">
          <ac:chgData name="MANUEL ALBERTO GUEVARA  NAJARRO" userId="dc0839a7-ef25-445d-88fe-29223dfab4a5" providerId="ADAL" clId="{AAA2C151-2292-4488-865B-5027AEB9D1EE}" dt="2021-07-07T22:22:44.046" v="726" actId="207"/>
          <ac:spMkLst>
            <pc:docMk/>
            <pc:sldMk cId="1888863910" sldId="654"/>
            <ac:spMk id="514" creationId="{161C3D28-48C8-478D-BD28-58422858BAE6}"/>
          </ac:spMkLst>
        </pc:spChg>
        <pc:spChg chg="mod">
          <ac:chgData name="MANUEL ALBERTO GUEVARA  NAJARRO" userId="dc0839a7-ef25-445d-88fe-29223dfab4a5" providerId="ADAL" clId="{AAA2C151-2292-4488-865B-5027AEB9D1EE}" dt="2021-07-07T22:22:44.046" v="726" actId="207"/>
          <ac:spMkLst>
            <pc:docMk/>
            <pc:sldMk cId="1888863910" sldId="654"/>
            <ac:spMk id="515" creationId="{727E03AF-BA04-42BC-950A-4BFFD5F6B906}"/>
          </ac:spMkLst>
        </pc:spChg>
        <pc:spChg chg="mod">
          <ac:chgData name="MANUEL ALBERTO GUEVARA  NAJARRO" userId="dc0839a7-ef25-445d-88fe-29223dfab4a5" providerId="ADAL" clId="{AAA2C151-2292-4488-865B-5027AEB9D1EE}" dt="2021-07-07T22:22:44.046" v="726" actId="207"/>
          <ac:spMkLst>
            <pc:docMk/>
            <pc:sldMk cId="1888863910" sldId="654"/>
            <ac:spMk id="516" creationId="{C24FC34D-E2A6-4278-8B81-3F57E008328B}"/>
          </ac:spMkLst>
        </pc:spChg>
        <pc:spChg chg="mod">
          <ac:chgData name="MANUEL ALBERTO GUEVARA  NAJARRO" userId="dc0839a7-ef25-445d-88fe-29223dfab4a5" providerId="ADAL" clId="{AAA2C151-2292-4488-865B-5027AEB9D1EE}" dt="2021-07-07T22:22:44.046" v="726" actId="207"/>
          <ac:spMkLst>
            <pc:docMk/>
            <pc:sldMk cId="1888863910" sldId="654"/>
            <ac:spMk id="517" creationId="{800ACEFF-65DD-41DE-9932-B438CE96E3B4}"/>
          </ac:spMkLst>
        </pc:spChg>
        <pc:spChg chg="mod">
          <ac:chgData name="MANUEL ALBERTO GUEVARA  NAJARRO" userId="dc0839a7-ef25-445d-88fe-29223dfab4a5" providerId="ADAL" clId="{AAA2C151-2292-4488-865B-5027AEB9D1EE}" dt="2021-07-07T22:22:44.046" v="726" actId="207"/>
          <ac:spMkLst>
            <pc:docMk/>
            <pc:sldMk cId="1888863910" sldId="654"/>
            <ac:spMk id="518" creationId="{EDBEFDEA-E271-4229-8A32-BE642F518D38}"/>
          </ac:spMkLst>
        </pc:spChg>
        <pc:spChg chg="mod">
          <ac:chgData name="MANUEL ALBERTO GUEVARA  NAJARRO" userId="dc0839a7-ef25-445d-88fe-29223dfab4a5" providerId="ADAL" clId="{AAA2C151-2292-4488-865B-5027AEB9D1EE}" dt="2021-07-07T22:22:44.046" v="726" actId="207"/>
          <ac:spMkLst>
            <pc:docMk/>
            <pc:sldMk cId="1888863910" sldId="654"/>
            <ac:spMk id="519" creationId="{DEA018C6-2512-46EA-855E-FA8F5F399B75}"/>
          </ac:spMkLst>
        </pc:spChg>
        <pc:spChg chg="mod">
          <ac:chgData name="MANUEL ALBERTO GUEVARA  NAJARRO" userId="dc0839a7-ef25-445d-88fe-29223dfab4a5" providerId="ADAL" clId="{AAA2C151-2292-4488-865B-5027AEB9D1EE}" dt="2021-07-07T22:22:44.046" v="726" actId="207"/>
          <ac:spMkLst>
            <pc:docMk/>
            <pc:sldMk cId="1888863910" sldId="654"/>
            <ac:spMk id="520" creationId="{A34F7687-ED3E-4BB6-A4EE-BFA6F67F07C6}"/>
          </ac:spMkLst>
        </pc:spChg>
        <pc:spChg chg="mod">
          <ac:chgData name="MANUEL ALBERTO GUEVARA  NAJARRO" userId="dc0839a7-ef25-445d-88fe-29223dfab4a5" providerId="ADAL" clId="{AAA2C151-2292-4488-865B-5027AEB9D1EE}" dt="2021-07-07T22:22:44.046" v="726" actId="207"/>
          <ac:spMkLst>
            <pc:docMk/>
            <pc:sldMk cId="1888863910" sldId="654"/>
            <ac:spMk id="521" creationId="{75A51C1F-5B65-4B24-BDC8-79581C04C090}"/>
          </ac:spMkLst>
        </pc:spChg>
        <pc:spChg chg="mod">
          <ac:chgData name="MANUEL ALBERTO GUEVARA  NAJARRO" userId="dc0839a7-ef25-445d-88fe-29223dfab4a5" providerId="ADAL" clId="{AAA2C151-2292-4488-865B-5027AEB9D1EE}" dt="2021-07-07T22:22:44.046" v="726" actId="207"/>
          <ac:spMkLst>
            <pc:docMk/>
            <pc:sldMk cId="1888863910" sldId="654"/>
            <ac:spMk id="522" creationId="{77BDA165-B45F-405B-8C72-1F63397E3420}"/>
          </ac:spMkLst>
        </pc:spChg>
        <pc:spChg chg="mod">
          <ac:chgData name="MANUEL ALBERTO GUEVARA  NAJARRO" userId="dc0839a7-ef25-445d-88fe-29223dfab4a5" providerId="ADAL" clId="{AAA2C151-2292-4488-865B-5027AEB9D1EE}" dt="2021-07-07T22:22:44.046" v="726" actId="207"/>
          <ac:spMkLst>
            <pc:docMk/>
            <pc:sldMk cId="1888863910" sldId="654"/>
            <ac:spMk id="523" creationId="{848B0B35-1E4A-4DD3-8571-43E5EB0A89B2}"/>
          </ac:spMkLst>
        </pc:spChg>
        <pc:spChg chg="mod">
          <ac:chgData name="MANUEL ALBERTO GUEVARA  NAJARRO" userId="dc0839a7-ef25-445d-88fe-29223dfab4a5" providerId="ADAL" clId="{AAA2C151-2292-4488-865B-5027AEB9D1EE}" dt="2021-07-07T22:22:44.046" v="726" actId="207"/>
          <ac:spMkLst>
            <pc:docMk/>
            <pc:sldMk cId="1888863910" sldId="654"/>
            <ac:spMk id="524" creationId="{8F41389F-4BB1-420F-A990-73E1342FF862}"/>
          </ac:spMkLst>
        </pc:spChg>
        <pc:spChg chg="mod">
          <ac:chgData name="MANUEL ALBERTO GUEVARA  NAJARRO" userId="dc0839a7-ef25-445d-88fe-29223dfab4a5" providerId="ADAL" clId="{AAA2C151-2292-4488-865B-5027AEB9D1EE}" dt="2021-07-07T22:22:44.046" v="726" actId="207"/>
          <ac:spMkLst>
            <pc:docMk/>
            <pc:sldMk cId="1888863910" sldId="654"/>
            <ac:spMk id="525" creationId="{0B6400DC-4C8C-423E-8190-445D95E17727}"/>
          </ac:spMkLst>
        </pc:spChg>
        <pc:spChg chg="mod">
          <ac:chgData name="MANUEL ALBERTO GUEVARA  NAJARRO" userId="dc0839a7-ef25-445d-88fe-29223dfab4a5" providerId="ADAL" clId="{AAA2C151-2292-4488-865B-5027AEB9D1EE}" dt="2021-07-07T22:22:44.046" v="726" actId="207"/>
          <ac:spMkLst>
            <pc:docMk/>
            <pc:sldMk cId="1888863910" sldId="654"/>
            <ac:spMk id="526" creationId="{E2D5F052-C1FE-4F0A-9F81-7FF2DF4D99DA}"/>
          </ac:spMkLst>
        </pc:spChg>
        <pc:spChg chg="mod">
          <ac:chgData name="MANUEL ALBERTO GUEVARA  NAJARRO" userId="dc0839a7-ef25-445d-88fe-29223dfab4a5" providerId="ADAL" clId="{AAA2C151-2292-4488-865B-5027AEB9D1EE}" dt="2021-07-07T22:22:44.046" v="726" actId="207"/>
          <ac:spMkLst>
            <pc:docMk/>
            <pc:sldMk cId="1888863910" sldId="654"/>
            <ac:spMk id="527" creationId="{9923A14C-08D7-4CD9-93F8-BC431B19BBF8}"/>
          </ac:spMkLst>
        </pc:spChg>
        <pc:spChg chg="mod">
          <ac:chgData name="MANUEL ALBERTO GUEVARA  NAJARRO" userId="dc0839a7-ef25-445d-88fe-29223dfab4a5" providerId="ADAL" clId="{AAA2C151-2292-4488-865B-5027AEB9D1EE}" dt="2021-07-07T22:22:44.046" v="726" actId="207"/>
          <ac:spMkLst>
            <pc:docMk/>
            <pc:sldMk cId="1888863910" sldId="654"/>
            <ac:spMk id="528" creationId="{41FF2A24-35D2-4A15-9A3B-492AB8A62EAD}"/>
          </ac:spMkLst>
        </pc:spChg>
        <pc:spChg chg="mod">
          <ac:chgData name="MANUEL ALBERTO GUEVARA  NAJARRO" userId="dc0839a7-ef25-445d-88fe-29223dfab4a5" providerId="ADAL" clId="{AAA2C151-2292-4488-865B-5027AEB9D1EE}" dt="2021-07-07T22:22:44.046" v="726" actId="207"/>
          <ac:spMkLst>
            <pc:docMk/>
            <pc:sldMk cId="1888863910" sldId="654"/>
            <ac:spMk id="529" creationId="{53152BE9-6A42-4F18-9482-253EA764F361}"/>
          </ac:spMkLst>
        </pc:spChg>
        <pc:spChg chg="mod">
          <ac:chgData name="MANUEL ALBERTO GUEVARA  NAJARRO" userId="dc0839a7-ef25-445d-88fe-29223dfab4a5" providerId="ADAL" clId="{AAA2C151-2292-4488-865B-5027AEB9D1EE}" dt="2021-07-07T22:22:44.046" v="726" actId="207"/>
          <ac:spMkLst>
            <pc:docMk/>
            <pc:sldMk cId="1888863910" sldId="654"/>
            <ac:spMk id="530" creationId="{876F3D37-B019-424B-AB18-4C5C237F4961}"/>
          </ac:spMkLst>
        </pc:spChg>
        <pc:spChg chg="mod">
          <ac:chgData name="MANUEL ALBERTO GUEVARA  NAJARRO" userId="dc0839a7-ef25-445d-88fe-29223dfab4a5" providerId="ADAL" clId="{AAA2C151-2292-4488-865B-5027AEB9D1EE}" dt="2021-07-07T22:22:44.046" v="726" actId="207"/>
          <ac:spMkLst>
            <pc:docMk/>
            <pc:sldMk cId="1888863910" sldId="654"/>
            <ac:spMk id="531" creationId="{201EF4A6-2E45-4344-B9B5-F9AA7393257E}"/>
          </ac:spMkLst>
        </pc:spChg>
        <pc:spChg chg="mod">
          <ac:chgData name="MANUEL ALBERTO GUEVARA  NAJARRO" userId="dc0839a7-ef25-445d-88fe-29223dfab4a5" providerId="ADAL" clId="{AAA2C151-2292-4488-865B-5027AEB9D1EE}" dt="2021-07-07T22:22:44.046" v="726" actId="207"/>
          <ac:spMkLst>
            <pc:docMk/>
            <pc:sldMk cId="1888863910" sldId="654"/>
            <ac:spMk id="532" creationId="{22A9AEEB-AA8B-45E1-B9D7-25D1E2038B86}"/>
          </ac:spMkLst>
        </pc:spChg>
        <pc:spChg chg="mod">
          <ac:chgData name="MANUEL ALBERTO GUEVARA  NAJARRO" userId="dc0839a7-ef25-445d-88fe-29223dfab4a5" providerId="ADAL" clId="{AAA2C151-2292-4488-865B-5027AEB9D1EE}" dt="2021-07-07T22:22:44.046" v="726" actId="207"/>
          <ac:spMkLst>
            <pc:docMk/>
            <pc:sldMk cId="1888863910" sldId="654"/>
            <ac:spMk id="533" creationId="{C7E4AF0F-00AF-4BD7-A1D5-772F4F38FA65}"/>
          </ac:spMkLst>
        </pc:spChg>
        <pc:spChg chg="mod">
          <ac:chgData name="MANUEL ALBERTO GUEVARA  NAJARRO" userId="dc0839a7-ef25-445d-88fe-29223dfab4a5" providerId="ADAL" clId="{AAA2C151-2292-4488-865B-5027AEB9D1EE}" dt="2021-07-07T22:22:44.046" v="726" actId="207"/>
          <ac:spMkLst>
            <pc:docMk/>
            <pc:sldMk cId="1888863910" sldId="654"/>
            <ac:spMk id="534" creationId="{72649D9D-E299-4D31-8790-952D4697817B}"/>
          </ac:spMkLst>
        </pc:spChg>
        <pc:spChg chg="mod">
          <ac:chgData name="MANUEL ALBERTO GUEVARA  NAJARRO" userId="dc0839a7-ef25-445d-88fe-29223dfab4a5" providerId="ADAL" clId="{AAA2C151-2292-4488-865B-5027AEB9D1EE}" dt="2021-07-07T22:22:44.046" v="726" actId="207"/>
          <ac:spMkLst>
            <pc:docMk/>
            <pc:sldMk cId="1888863910" sldId="654"/>
            <ac:spMk id="535" creationId="{A668CC38-B505-4C0C-850B-79573648597C}"/>
          </ac:spMkLst>
        </pc:spChg>
        <pc:spChg chg="mod">
          <ac:chgData name="MANUEL ALBERTO GUEVARA  NAJARRO" userId="dc0839a7-ef25-445d-88fe-29223dfab4a5" providerId="ADAL" clId="{AAA2C151-2292-4488-865B-5027AEB9D1EE}" dt="2021-07-07T22:22:44.046" v="726" actId="207"/>
          <ac:spMkLst>
            <pc:docMk/>
            <pc:sldMk cId="1888863910" sldId="654"/>
            <ac:spMk id="536" creationId="{42C67770-EA1A-4DEB-A849-DEA03BF8EB13}"/>
          </ac:spMkLst>
        </pc:spChg>
        <pc:spChg chg="mod">
          <ac:chgData name="MANUEL ALBERTO GUEVARA  NAJARRO" userId="dc0839a7-ef25-445d-88fe-29223dfab4a5" providerId="ADAL" clId="{AAA2C151-2292-4488-865B-5027AEB9D1EE}" dt="2021-07-07T22:22:44.046" v="726" actId="207"/>
          <ac:spMkLst>
            <pc:docMk/>
            <pc:sldMk cId="1888863910" sldId="654"/>
            <ac:spMk id="537" creationId="{45E310E0-8CAA-4399-A3F3-95C0B772C70D}"/>
          </ac:spMkLst>
        </pc:spChg>
        <pc:spChg chg="mod">
          <ac:chgData name="MANUEL ALBERTO GUEVARA  NAJARRO" userId="dc0839a7-ef25-445d-88fe-29223dfab4a5" providerId="ADAL" clId="{AAA2C151-2292-4488-865B-5027AEB9D1EE}" dt="2021-07-07T22:22:44.046" v="726" actId="207"/>
          <ac:spMkLst>
            <pc:docMk/>
            <pc:sldMk cId="1888863910" sldId="654"/>
            <ac:spMk id="538" creationId="{A367AAC1-3CDD-4449-8C31-0C96F280F05D}"/>
          </ac:spMkLst>
        </pc:spChg>
        <pc:spChg chg="mod">
          <ac:chgData name="MANUEL ALBERTO GUEVARA  NAJARRO" userId="dc0839a7-ef25-445d-88fe-29223dfab4a5" providerId="ADAL" clId="{AAA2C151-2292-4488-865B-5027AEB9D1EE}" dt="2021-07-07T22:22:44.046" v="726" actId="207"/>
          <ac:spMkLst>
            <pc:docMk/>
            <pc:sldMk cId="1888863910" sldId="654"/>
            <ac:spMk id="539" creationId="{D89A1C5E-3A30-4A8B-A24A-67E9696BD8CA}"/>
          </ac:spMkLst>
        </pc:spChg>
        <pc:spChg chg="mod">
          <ac:chgData name="MANUEL ALBERTO GUEVARA  NAJARRO" userId="dc0839a7-ef25-445d-88fe-29223dfab4a5" providerId="ADAL" clId="{AAA2C151-2292-4488-865B-5027AEB9D1EE}" dt="2021-07-07T22:22:44.046" v="726" actId="207"/>
          <ac:spMkLst>
            <pc:docMk/>
            <pc:sldMk cId="1888863910" sldId="654"/>
            <ac:spMk id="540" creationId="{BBA71EFF-EA1A-4BD6-902E-8EB19D5025A1}"/>
          </ac:spMkLst>
        </pc:spChg>
        <pc:spChg chg="mod">
          <ac:chgData name="MANUEL ALBERTO GUEVARA  NAJARRO" userId="dc0839a7-ef25-445d-88fe-29223dfab4a5" providerId="ADAL" clId="{AAA2C151-2292-4488-865B-5027AEB9D1EE}" dt="2021-07-07T22:22:44.046" v="726" actId="207"/>
          <ac:spMkLst>
            <pc:docMk/>
            <pc:sldMk cId="1888863910" sldId="654"/>
            <ac:spMk id="541" creationId="{99260809-752A-4E9A-8A90-C54F988B35D7}"/>
          </ac:spMkLst>
        </pc:spChg>
        <pc:spChg chg="mod">
          <ac:chgData name="MANUEL ALBERTO GUEVARA  NAJARRO" userId="dc0839a7-ef25-445d-88fe-29223dfab4a5" providerId="ADAL" clId="{AAA2C151-2292-4488-865B-5027AEB9D1EE}" dt="2021-07-07T22:22:44.046" v="726" actId="207"/>
          <ac:spMkLst>
            <pc:docMk/>
            <pc:sldMk cId="1888863910" sldId="654"/>
            <ac:spMk id="542" creationId="{2808D9C0-30C7-4E81-8B36-0D558DC6C7C3}"/>
          </ac:spMkLst>
        </pc:spChg>
        <pc:spChg chg="mod">
          <ac:chgData name="MANUEL ALBERTO GUEVARA  NAJARRO" userId="dc0839a7-ef25-445d-88fe-29223dfab4a5" providerId="ADAL" clId="{AAA2C151-2292-4488-865B-5027AEB9D1EE}" dt="2021-07-07T22:22:44.046" v="726" actId="207"/>
          <ac:spMkLst>
            <pc:docMk/>
            <pc:sldMk cId="1888863910" sldId="654"/>
            <ac:spMk id="543" creationId="{B3674F81-3E63-4486-8C27-F5864B577877}"/>
          </ac:spMkLst>
        </pc:spChg>
        <pc:spChg chg="mod">
          <ac:chgData name="MANUEL ALBERTO GUEVARA  NAJARRO" userId="dc0839a7-ef25-445d-88fe-29223dfab4a5" providerId="ADAL" clId="{AAA2C151-2292-4488-865B-5027AEB9D1EE}" dt="2021-07-07T22:22:44.046" v="726" actId="207"/>
          <ac:spMkLst>
            <pc:docMk/>
            <pc:sldMk cId="1888863910" sldId="654"/>
            <ac:spMk id="544" creationId="{C377749A-F779-4A71-B22E-DE2A5B24B529}"/>
          </ac:spMkLst>
        </pc:spChg>
        <pc:spChg chg="mod">
          <ac:chgData name="MANUEL ALBERTO GUEVARA  NAJARRO" userId="dc0839a7-ef25-445d-88fe-29223dfab4a5" providerId="ADAL" clId="{AAA2C151-2292-4488-865B-5027AEB9D1EE}" dt="2021-07-07T22:22:44.046" v="726" actId="207"/>
          <ac:spMkLst>
            <pc:docMk/>
            <pc:sldMk cId="1888863910" sldId="654"/>
            <ac:spMk id="545" creationId="{89C7C67F-E714-4BE9-BDAF-C2D41CACC752}"/>
          </ac:spMkLst>
        </pc:spChg>
        <pc:spChg chg="add mod topLvl">
          <ac:chgData name="MANUEL ALBERTO GUEVARA  NAJARRO" userId="dc0839a7-ef25-445d-88fe-29223dfab4a5" providerId="ADAL" clId="{AAA2C151-2292-4488-865B-5027AEB9D1EE}" dt="2021-07-07T22:23:10.475" v="729" actId="2711"/>
          <ac:spMkLst>
            <pc:docMk/>
            <pc:sldMk cId="1888863910" sldId="654"/>
            <ac:spMk id="546" creationId="{DB2792DD-FCB2-4769-94F9-B6757C26F333}"/>
          </ac:spMkLst>
        </pc:spChg>
        <pc:spChg chg="add mod topLvl">
          <ac:chgData name="MANUEL ALBERTO GUEVARA  NAJARRO" userId="dc0839a7-ef25-445d-88fe-29223dfab4a5" providerId="ADAL" clId="{AAA2C151-2292-4488-865B-5027AEB9D1EE}" dt="2021-07-07T22:23:10.475" v="729" actId="2711"/>
          <ac:spMkLst>
            <pc:docMk/>
            <pc:sldMk cId="1888863910" sldId="654"/>
            <ac:spMk id="547" creationId="{F7E335F9-D4F3-4B94-955D-D03D9BAC88C8}"/>
          </ac:spMkLst>
        </pc:spChg>
        <pc:spChg chg="add mod">
          <ac:chgData name="MANUEL ALBERTO GUEVARA  NAJARRO" userId="dc0839a7-ef25-445d-88fe-29223dfab4a5" providerId="ADAL" clId="{AAA2C151-2292-4488-865B-5027AEB9D1EE}" dt="2021-07-07T22:21:59.449" v="609" actId="207"/>
          <ac:spMkLst>
            <pc:docMk/>
            <pc:sldMk cId="1888863910" sldId="654"/>
            <ac:spMk id="549" creationId="{8C99B762-CEF7-4CE8-BB7D-0042AA0FA4C3}"/>
          </ac:spMkLst>
        </pc:spChg>
        <pc:spChg chg="add mod">
          <ac:chgData name="MANUEL ALBERTO GUEVARA  NAJARRO" userId="dc0839a7-ef25-445d-88fe-29223dfab4a5" providerId="ADAL" clId="{AAA2C151-2292-4488-865B-5027AEB9D1EE}" dt="2021-07-07T22:21:59.449" v="609" actId="207"/>
          <ac:spMkLst>
            <pc:docMk/>
            <pc:sldMk cId="1888863910" sldId="654"/>
            <ac:spMk id="550" creationId="{30FC86F4-840D-4921-8335-4EBCB584B353}"/>
          </ac:spMkLst>
        </pc:spChg>
        <pc:spChg chg="add mod">
          <ac:chgData name="MANUEL ALBERTO GUEVARA  NAJARRO" userId="dc0839a7-ef25-445d-88fe-29223dfab4a5" providerId="ADAL" clId="{AAA2C151-2292-4488-865B-5027AEB9D1EE}" dt="2021-07-07T22:21:59.449" v="609" actId="207"/>
          <ac:spMkLst>
            <pc:docMk/>
            <pc:sldMk cId="1888863910" sldId="654"/>
            <ac:spMk id="551" creationId="{838E2E94-861B-4051-AA37-68485269BF59}"/>
          </ac:spMkLst>
        </pc:spChg>
        <pc:spChg chg="add mod">
          <ac:chgData name="MANUEL ALBERTO GUEVARA  NAJARRO" userId="dc0839a7-ef25-445d-88fe-29223dfab4a5" providerId="ADAL" clId="{AAA2C151-2292-4488-865B-5027AEB9D1EE}" dt="2021-07-07T22:21:59.449" v="609" actId="207"/>
          <ac:spMkLst>
            <pc:docMk/>
            <pc:sldMk cId="1888863910" sldId="654"/>
            <ac:spMk id="552" creationId="{AA0E53D4-E39F-4408-B9A8-122277BF6E73}"/>
          </ac:spMkLst>
        </pc:spChg>
        <pc:grpChg chg="add del mod topLvl">
          <ac:chgData name="MANUEL ALBERTO GUEVARA  NAJARRO" userId="dc0839a7-ef25-445d-88fe-29223dfab4a5" providerId="ADAL" clId="{AAA2C151-2292-4488-865B-5027AEB9D1EE}" dt="2021-07-07T22:20:48.298" v="566" actId="165"/>
          <ac:grpSpMkLst>
            <pc:docMk/>
            <pc:sldMk cId="1888863910" sldId="654"/>
            <ac:grpSpMk id="8" creationId="{165A2101-76CE-46A5-9103-57480C4324E9}"/>
          </ac:grpSpMkLst>
        </pc:grpChg>
        <pc:grpChg chg="mod topLvl">
          <ac:chgData name="MANUEL ALBERTO GUEVARA  NAJARRO" userId="dc0839a7-ef25-445d-88fe-29223dfab4a5" providerId="ADAL" clId="{AAA2C151-2292-4488-865B-5027AEB9D1EE}" dt="2021-07-07T22:22:37.807" v="725" actId="207"/>
          <ac:grpSpMkLst>
            <pc:docMk/>
            <pc:sldMk cId="1888863910" sldId="654"/>
            <ac:grpSpMk id="9" creationId="{92F04F9A-201B-4EE1-84C7-5FDE77F3DC0C}"/>
          </ac:grpSpMkLst>
        </pc:grpChg>
        <pc:grpChg chg="del mod topLvl">
          <ac:chgData name="MANUEL ALBERTO GUEVARA  NAJARRO" userId="dc0839a7-ef25-445d-88fe-29223dfab4a5" providerId="ADAL" clId="{AAA2C151-2292-4488-865B-5027AEB9D1EE}" dt="2021-07-07T22:21:01.674" v="574" actId="478"/>
          <ac:grpSpMkLst>
            <pc:docMk/>
            <pc:sldMk cId="1888863910" sldId="654"/>
            <ac:grpSpMk id="10" creationId="{3A6888C5-5C9F-434A-BDB1-359AF57DA39F}"/>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143" creationId="{8D0EB140-D483-4B9A-A204-7498D200D513}"/>
          </ac:grpSpMkLst>
        </pc:grpChg>
        <pc:grpChg chg="mod topLvl">
          <ac:chgData name="MANUEL ALBERTO GUEVARA  NAJARRO" userId="dc0839a7-ef25-445d-88fe-29223dfab4a5" providerId="ADAL" clId="{AAA2C151-2292-4488-865B-5027AEB9D1EE}" dt="2021-07-07T22:20:48.298" v="566" actId="165"/>
          <ac:grpSpMkLst>
            <pc:docMk/>
            <pc:sldMk cId="1888863910" sldId="654"/>
            <ac:grpSpMk id="144" creationId="{26665CE8-728D-41B5-9C93-535D498B0FC8}"/>
          </ac:grpSpMkLst>
        </pc:grpChg>
        <pc:grpChg chg="del mod topLvl">
          <ac:chgData name="MANUEL ALBERTO GUEVARA  NAJARRO" userId="dc0839a7-ef25-445d-88fe-29223dfab4a5" providerId="ADAL" clId="{AAA2C151-2292-4488-865B-5027AEB9D1EE}" dt="2021-07-07T22:21:02.461" v="575" actId="478"/>
          <ac:grpSpMkLst>
            <pc:docMk/>
            <pc:sldMk cId="1888863910" sldId="654"/>
            <ac:grpSpMk id="145" creationId="{F87D9B9F-DD82-46AC-A222-83D73EEA836F}"/>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279" creationId="{DAB9C4FA-DE53-4A9D-AB55-CB49CAF990E2}"/>
          </ac:grpSpMkLst>
        </pc:grpChg>
        <pc:grpChg chg="mod topLvl">
          <ac:chgData name="MANUEL ALBERTO GUEVARA  NAJARRO" userId="dc0839a7-ef25-445d-88fe-29223dfab4a5" providerId="ADAL" clId="{AAA2C151-2292-4488-865B-5027AEB9D1EE}" dt="2021-07-07T22:20:48.298" v="566" actId="165"/>
          <ac:grpSpMkLst>
            <pc:docMk/>
            <pc:sldMk cId="1888863910" sldId="654"/>
            <ac:grpSpMk id="280" creationId="{B3BB45DF-C290-4C47-A9C9-C0E4124BD80B}"/>
          </ac:grpSpMkLst>
        </pc:grpChg>
        <pc:grpChg chg="del mod topLvl">
          <ac:chgData name="MANUEL ALBERTO GUEVARA  NAJARRO" userId="dc0839a7-ef25-445d-88fe-29223dfab4a5" providerId="ADAL" clId="{AAA2C151-2292-4488-865B-5027AEB9D1EE}" dt="2021-07-07T22:21:03.217" v="576" actId="478"/>
          <ac:grpSpMkLst>
            <pc:docMk/>
            <pc:sldMk cId="1888863910" sldId="654"/>
            <ac:grpSpMk id="281" creationId="{65F46213-5A94-46E8-95F3-CDBF12C0D745}"/>
          </ac:grpSpMkLst>
        </pc:grpChg>
        <pc:grpChg chg="add del mod topLvl">
          <ac:chgData name="MANUEL ALBERTO GUEVARA  NAJARRO" userId="dc0839a7-ef25-445d-88fe-29223dfab4a5" providerId="ADAL" clId="{AAA2C151-2292-4488-865B-5027AEB9D1EE}" dt="2021-07-07T22:20:48.298" v="566" actId="165"/>
          <ac:grpSpMkLst>
            <pc:docMk/>
            <pc:sldMk cId="1888863910" sldId="654"/>
            <ac:grpSpMk id="416" creationId="{5B8336F6-CF08-4BE6-8049-BB88A8735875}"/>
          </ac:grpSpMkLst>
        </pc:grpChg>
        <pc:grpChg chg="mod topLvl">
          <ac:chgData name="MANUEL ALBERTO GUEVARA  NAJARRO" userId="dc0839a7-ef25-445d-88fe-29223dfab4a5" providerId="ADAL" clId="{AAA2C151-2292-4488-865B-5027AEB9D1EE}" dt="2021-07-07T22:22:44.046" v="726" actId="207"/>
          <ac:grpSpMkLst>
            <pc:docMk/>
            <pc:sldMk cId="1888863910" sldId="654"/>
            <ac:grpSpMk id="417" creationId="{DC327922-FFD9-4D3F-B570-05CBE39111B6}"/>
          </ac:grpSpMkLst>
        </pc:grpChg>
        <pc:grpChg chg="del mod topLvl">
          <ac:chgData name="MANUEL ALBERTO GUEVARA  NAJARRO" userId="dc0839a7-ef25-445d-88fe-29223dfab4a5" providerId="ADAL" clId="{AAA2C151-2292-4488-865B-5027AEB9D1EE}" dt="2021-07-07T22:21:03.603" v="577" actId="478"/>
          <ac:grpSpMkLst>
            <pc:docMk/>
            <pc:sldMk cId="1888863910" sldId="654"/>
            <ac:grpSpMk id="418" creationId="{B8C39FA8-3AF7-4D9A-ABEE-C7777ADF31A1}"/>
          </ac:grpSpMkLst>
        </pc:grpChg>
        <pc:grpChg chg="add del mod">
          <ac:chgData name="MANUEL ALBERTO GUEVARA  NAJARRO" userId="dc0839a7-ef25-445d-88fe-29223dfab4a5" providerId="ADAL" clId="{AAA2C151-2292-4488-865B-5027AEB9D1EE}" dt="2021-07-07T22:15:11.538" v="363" actId="165"/>
          <ac:grpSpMkLst>
            <pc:docMk/>
            <pc:sldMk cId="1888863910" sldId="654"/>
            <ac:grpSpMk id="548" creationId="{05FCCCFE-2957-4DC0-A383-AFE32EE06EC1}"/>
          </ac:grpSpMkLst>
        </pc:grpChg>
      </pc:sldChg>
      <pc:sldChg chg="addSp delSp modSp add mod">
        <pc:chgData name="MANUEL ALBERTO GUEVARA  NAJARRO" userId="dc0839a7-ef25-445d-88fe-29223dfab4a5" providerId="ADAL" clId="{AAA2C151-2292-4488-865B-5027AEB9D1EE}" dt="2021-07-07T22:23:16.830" v="730" actId="2711"/>
        <pc:sldMkLst>
          <pc:docMk/>
          <pc:sldMk cId="3433417451" sldId="655"/>
        </pc:sldMkLst>
        <pc:spChg chg="mod">
          <ac:chgData name="MANUEL ALBERTO GUEVARA  NAJARRO" userId="dc0839a7-ef25-445d-88fe-29223dfab4a5" providerId="ADAL" clId="{AAA2C151-2292-4488-865B-5027AEB9D1EE}" dt="2021-07-07T22:19:56.247" v="537" actId="1076"/>
          <ac:spMkLst>
            <pc:docMk/>
            <pc:sldMk cId="3433417451" sldId="655"/>
            <ac:spMk id="2" creationId="{1BDA6900-A986-478E-86FB-8F9067976C7E}"/>
          </ac:spMkLst>
        </pc:spChg>
        <pc:spChg chg="mod">
          <ac:chgData name="MANUEL ALBERTO GUEVARA  NAJARRO" userId="dc0839a7-ef25-445d-88fe-29223dfab4a5" providerId="ADAL" clId="{AAA2C151-2292-4488-865B-5027AEB9D1EE}" dt="2021-07-07T22:20:01.925" v="538" actId="165"/>
          <ac:spMkLst>
            <pc:docMk/>
            <pc:sldMk cId="3433417451" sldId="655"/>
            <ac:spMk id="11" creationId="{AA1823F5-7857-49B1-B16E-554468E45D67}"/>
          </ac:spMkLst>
        </pc:spChg>
        <pc:spChg chg="mod">
          <ac:chgData name="MANUEL ALBERTO GUEVARA  NAJARRO" userId="dc0839a7-ef25-445d-88fe-29223dfab4a5" providerId="ADAL" clId="{AAA2C151-2292-4488-865B-5027AEB9D1EE}" dt="2021-07-07T22:20:01.925" v="538" actId="165"/>
          <ac:spMkLst>
            <pc:docMk/>
            <pc:sldMk cId="3433417451" sldId="655"/>
            <ac:spMk id="12" creationId="{F099BFBD-B0B1-4921-ACE4-BB5DB0492E1C}"/>
          </ac:spMkLst>
        </pc:spChg>
        <pc:spChg chg="mod">
          <ac:chgData name="MANUEL ALBERTO GUEVARA  NAJARRO" userId="dc0839a7-ef25-445d-88fe-29223dfab4a5" providerId="ADAL" clId="{AAA2C151-2292-4488-865B-5027AEB9D1EE}" dt="2021-07-07T22:20:01.925" v="538" actId="165"/>
          <ac:spMkLst>
            <pc:docMk/>
            <pc:sldMk cId="3433417451" sldId="655"/>
            <ac:spMk id="13" creationId="{F0696FDB-A0A7-420B-AC4B-9F07B2D7BCE2}"/>
          </ac:spMkLst>
        </pc:spChg>
        <pc:spChg chg="mod">
          <ac:chgData name="MANUEL ALBERTO GUEVARA  NAJARRO" userId="dc0839a7-ef25-445d-88fe-29223dfab4a5" providerId="ADAL" clId="{AAA2C151-2292-4488-865B-5027AEB9D1EE}" dt="2021-07-07T22:20:01.925" v="538" actId="165"/>
          <ac:spMkLst>
            <pc:docMk/>
            <pc:sldMk cId="3433417451" sldId="655"/>
            <ac:spMk id="14" creationId="{F182B165-6683-4D1F-94B5-E4D4F5B129FA}"/>
          </ac:spMkLst>
        </pc:spChg>
        <pc:spChg chg="mod">
          <ac:chgData name="MANUEL ALBERTO GUEVARA  NAJARRO" userId="dc0839a7-ef25-445d-88fe-29223dfab4a5" providerId="ADAL" clId="{AAA2C151-2292-4488-865B-5027AEB9D1EE}" dt="2021-07-07T22:20:01.925" v="538" actId="165"/>
          <ac:spMkLst>
            <pc:docMk/>
            <pc:sldMk cId="3433417451" sldId="655"/>
            <ac:spMk id="15" creationId="{5D5C952F-53EA-4938-A45A-9DF1F0C6779C}"/>
          </ac:spMkLst>
        </pc:spChg>
        <pc:spChg chg="mod">
          <ac:chgData name="MANUEL ALBERTO GUEVARA  NAJARRO" userId="dc0839a7-ef25-445d-88fe-29223dfab4a5" providerId="ADAL" clId="{AAA2C151-2292-4488-865B-5027AEB9D1EE}" dt="2021-07-07T22:20:01.925" v="538" actId="165"/>
          <ac:spMkLst>
            <pc:docMk/>
            <pc:sldMk cId="3433417451" sldId="655"/>
            <ac:spMk id="16" creationId="{A7030AF5-D1D7-41A0-9E98-1A5F286FE7BE}"/>
          </ac:spMkLst>
        </pc:spChg>
        <pc:spChg chg="mod">
          <ac:chgData name="MANUEL ALBERTO GUEVARA  NAJARRO" userId="dc0839a7-ef25-445d-88fe-29223dfab4a5" providerId="ADAL" clId="{AAA2C151-2292-4488-865B-5027AEB9D1EE}" dt="2021-07-07T22:20:01.925" v="538" actId="165"/>
          <ac:spMkLst>
            <pc:docMk/>
            <pc:sldMk cId="3433417451" sldId="655"/>
            <ac:spMk id="17" creationId="{937694B8-FE91-4D0F-A405-CABD1E7FA890}"/>
          </ac:spMkLst>
        </pc:spChg>
        <pc:spChg chg="mod">
          <ac:chgData name="MANUEL ALBERTO GUEVARA  NAJARRO" userId="dc0839a7-ef25-445d-88fe-29223dfab4a5" providerId="ADAL" clId="{AAA2C151-2292-4488-865B-5027AEB9D1EE}" dt="2021-07-07T22:20:01.925" v="538" actId="165"/>
          <ac:spMkLst>
            <pc:docMk/>
            <pc:sldMk cId="3433417451" sldId="655"/>
            <ac:spMk id="18" creationId="{38C9541D-FAED-46C9-8738-33FF6CCD6323}"/>
          </ac:spMkLst>
        </pc:spChg>
        <pc:spChg chg="mod">
          <ac:chgData name="MANUEL ALBERTO GUEVARA  NAJARRO" userId="dc0839a7-ef25-445d-88fe-29223dfab4a5" providerId="ADAL" clId="{AAA2C151-2292-4488-865B-5027AEB9D1EE}" dt="2021-07-07T22:20:01.925" v="538" actId="165"/>
          <ac:spMkLst>
            <pc:docMk/>
            <pc:sldMk cId="3433417451" sldId="655"/>
            <ac:spMk id="19" creationId="{F9E97DC8-D560-4805-ADD3-A2F4D99ABBA2}"/>
          </ac:spMkLst>
        </pc:spChg>
        <pc:spChg chg="mod">
          <ac:chgData name="MANUEL ALBERTO GUEVARA  NAJARRO" userId="dc0839a7-ef25-445d-88fe-29223dfab4a5" providerId="ADAL" clId="{AAA2C151-2292-4488-865B-5027AEB9D1EE}" dt="2021-07-07T22:20:04.539" v="539" actId="207"/>
          <ac:spMkLst>
            <pc:docMk/>
            <pc:sldMk cId="3433417451" sldId="655"/>
            <ac:spMk id="20" creationId="{DA319159-E783-4A3A-AA4B-FD71C85F869B}"/>
          </ac:spMkLst>
        </pc:spChg>
        <pc:spChg chg="mod">
          <ac:chgData name="MANUEL ALBERTO GUEVARA  NAJARRO" userId="dc0839a7-ef25-445d-88fe-29223dfab4a5" providerId="ADAL" clId="{AAA2C151-2292-4488-865B-5027AEB9D1EE}" dt="2021-07-07T22:20:04.539" v="539" actId="207"/>
          <ac:spMkLst>
            <pc:docMk/>
            <pc:sldMk cId="3433417451" sldId="655"/>
            <ac:spMk id="21" creationId="{0DC6C185-F452-4B85-8A19-33C8C034D4F9}"/>
          </ac:spMkLst>
        </pc:spChg>
        <pc:spChg chg="mod">
          <ac:chgData name="MANUEL ALBERTO GUEVARA  NAJARRO" userId="dc0839a7-ef25-445d-88fe-29223dfab4a5" providerId="ADAL" clId="{AAA2C151-2292-4488-865B-5027AEB9D1EE}" dt="2021-07-07T22:20:04.539" v="539" actId="207"/>
          <ac:spMkLst>
            <pc:docMk/>
            <pc:sldMk cId="3433417451" sldId="655"/>
            <ac:spMk id="22" creationId="{3B50B257-A52A-4640-952C-E1A656EF07B6}"/>
          </ac:spMkLst>
        </pc:spChg>
        <pc:spChg chg="mod">
          <ac:chgData name="MANUEL ALBERTO GUEVARA  NAJARRO" userId="dc0839a7-ef25-445d-88fe-29223dfab4a5" providerId="ADAL" clId="{AAA2C151-2292-4488-865B-5027AEB9D1EE}" dt="2021-07-07T22:20:04.539" v="539" actId="207"/>
          <ac:spMkLst>
            <pc:docMk/>
            <pc:sldMk cId="3433417451" sldId="655"/>
            <ac:spMk id="23" creationId="{F61684A5-6CFF-45C1-A76A-1A81575AF3F5}"/>
          </ac:spMkLst>
        </pc:spChg>
        <pc:spChg chg="mod">
          <ac:chgData name="MANUEL ALBERTO GUEVARA  NAJARRO" userId="dc0839a7-ef25-445d-88fe-29223dfab4a5" providerId="ADAL" clId="{AAA2C151-2292-4488-865B-5027AEB9D1EE}" dt="2021-07-07T22:20:04.539" v="539" actId="207"/>
          <ac:spMkLst>
            <pc:docMk/>
            <pc:sldMk cId="3433417451" sldId="655"/>
            <ac:spMk id="24" creationId="{918FB761-C919-4EFA-86CA-2C317D4E39E3}"/>
          </ac:spMkLst>
        </pc:spChg>
        <pc:spChg chg="mod">
          <ac:chgData name="MANUEL ALBERTO GUEVARA  NAJARRO" userId="dc0839a7-ef25-445d-88fe-29223dfab4a5" providerId="ADAL" clId="{AAA2C151-2292-4488-865B-5027AEB9D1EE}" dt="2021-07-07T22:20:04.539" v="539" actId="207"/>
          <ac:spMkLst>
            <pc:docMk/>
            <pc:sldMk cId="3433417451" sldId="655"/>
            <ac:spMk id="25" creationId="{1F8A6FE3-A95B-4F55-BB05-B0F95BBD285F}"/>
          </ac:spMkLst>
        </pc:spChg>
        <pc:spChg chg="mod">
          <ac:chgData name="MANUEL ALBERTO GUEVARA  NAJARRO" userId="dc0839a7-ef25-445d-88fe-29223dfab4a5" providerId="ADAL" clId="{AAA2C151-2292-4488-865B-5027AEB9D1EE}" dt="2021-07-07T22:20:04.539" v="539" actId="207"/>
          <ac:spMkLst>
            <pc:docMk/>
            <pc:sldMk cId="3433417451" sldId="655"/>
            <ac:spMk id="26" creationId="{1AD8A427-DDBF-4ECA-9CE6-4BA1C2C5971A}"/>
          </ac:spMkLst>
        </pc:spChg>
        <pc:spChg chg="mod">
          <ac:chgData name="MANUEL ALBERTO GUEVARA  NAJARRO" userId="dc0839a7-ef25-445d-88fe-29223dfab4a5" providerId="ADAL" clId="{AAA2C151-2292-4488-865B-5027AEB9D1EE}" dt="2021-07-07T22:20:04.539" v="539" actId="207"/>
          <ac:spMkLst>
            <pc:docMk/>
            <pc:sldMk cId="3433417451" sldId="655"/>
            <ac:spMk id="27" creationId="{BB3D5FE1-FB29-4006-BA08-38EB9E57FE3B}"/>
          </ac:spMkLst>
        </pc:spChg>
        <pc:spChg chg="mod">
          <ac:chgData name="MANUEL ALBERTO GUEVARA  NAJARRO" userId="dc0839a7-ef25-445d-88fe-29223dfab4a5" providerId="ADAL" clId="{AAA2C151-2292-4488-865B-5027AEB9D1EE}" dt="2021-07-07T22:20:04.539" v="539" actId="207"/>
          <ac:spMkLst>
            <pc:docMk/>
            <pc:sldMk cId="3433417451" sldId="655"/>
            <ac:spMk id="28" creationId="{C5F8B487-ACF4-486C-9305-19C2EB12CB83}"/>
          </ac:spMkLst>
        </pc:spChg>
        <pc:spChg chg="mod">
          <ac:chgData name="MANUEL ALBERTO GUEVARA  NAJARRO" userId="dc0839a7-ef25-445d-88fe-29223dfab4a5" providerId="ADAL" clId="{AAA2C151-2292-4488-865B-5027AEB9D1EE}" dt="2021-07-07T22:20:04.539" v="539" actId="207"/>
          <ac:spMkLst>
            <pc:docMk/>
            <pc:sldMk cId="3433417451" sldId="655"/>
            <ac:spMk id="29" creationId="{1DF7FF29-8B81-45DA-8A65-C008D4F86058}"/>
          </ac:spMkLst>
        </pc:spChg>
        <pc:spChg chg="mod">
          <ac:chgData name="MANUEL ALBERTO GUEVARA  NAJARRO" userId="dc0839a7-ef25-445d-88fe-29223dfab4a5" providerId="ADAL" clId="{AAA2C151-2292-4488-865B-5027AEB9D1EE}" dt="2021-07-07T22:20:04.539" v="539" actId="207"/>
          <ac:spMkLst>
            <pc:docMk/>
            <pc:sldMk cId="3433417451" sldId="655"/>
            <ac:spMk id="30" creationId="{573B1D5F-CDE1-497C-9618-A091D840BA72}"/>
          </ac:spMkLst>
        </pc:spChg>
        <pc:spChg chg="mod">
          <ac:chgData name="MANUEL ALBERTO GUEVARA  NAJARRO" userId="dc0839a7-ef25-445d-88fe-29223dfab4a5" providerId="ADAL" clId="{AAA2C151-2292-4488-865B-5027AEB9D1EE}" dt="2021-07-07T22:20:04.539" v="539" actId="207"/>
          <ac:spMkLst>
            <pc:docMk/>
            <pc:sldMk cId="3433417451" sldId="655"/>
            <ac:spMk id="31" creationId="{37473DA5-14F7-41A8-9F27-F8C8CAC24099}"/>
          </ac:spMkLst>
        </pc:spChg>
        <pc:spChg chg="mod">
          <ac:chgData name="MANUEL ALBERTO GUEVARA  NAJARRO" userId="dc0839a7-ef25-445d-88fe-29223dfab4a5" providerId="ADAL" clId="{AAA2C151-2292-4488-865B-5027AEB9D1EE}" dt="2021-07-07T22:20:04.539" v="539" actId="207"/>
          <ac:spMkLst>
            <pc:docMk/>
            <pc:sldMk cId="3433417451" sldId="655"/>
            <ac:spMk id="32" creationId="{E9242B15-FE8C-4DFE-82CF-E224CE85F001}"/>
          </ac:spMkLst>
        </pc:spChg>
        <pc:spChg chg="mod">
          <ac:chgData name="MANUEL ALBERTO GUEVARA  NAJARRO" userId="dc0839a7-ef25-445d-88fe-29223dfab4a5" providerId="ADAL" clId="{AAA2C151-2292-4488-865B-5027AEB9D1EE}" dt="2021-07-07T22:20:04.539" v="539" actId="207"/>
          <ac:spMkLst>
            <pc:docMk/>
            <pc:sldMk cId="3433417451" sldId="655"/>
            <ac:spMk id="33" creationId="{58EBC97B-404B-4492-9628-29F92331C222}"/>
          </ac:spMkLst>
        </pc:spChg>
        <pc:spChg chg="mod">
          <ac:chgData name="MANUEL ALBERTO GUEVARA  NAJARRO" userId="dc0839a7-ef25-445d-88fe-29223dfab4a5" providerId="ADAL" clId="{AAA2C151-2292-4488-865B-5027AEB9D1EE}" dt="2021-07-07T22:20:04.539" v="539" actId="207"/>
          <ac:spMkLst>
            <pc:docMk/>
            <pc:sldMk cId="3433417451" sldId="655"/>
            <ac:spMk id="34" creationId="{A3D904C9-DD92-4D3F-986D-A621D338E580}"/>
          </ac:spMkLst>
        </pc:spChg>
        <pc:spChg chg="mod">
          <ac:chgData name="MANUEL ALBERTO GUEVARA  NAJARRO" userId="dc0839a7-ef25-445d-88fe-29223dfab4a5" providerId="ADAL" clId="{AAA2C151-2292-4488-865B-5027AEB9D1EE}" dt="2021-07-07T22:20:04.539" v="539" actId="207"/>
          <ac:spMkLst>
            <pc:docMk/>
            <pc:sldMk cId="3433417451" sldId="655"/>
            <ac:spMk id="35" creationId="{5A8893E5-7862-4853-AF57-5629C1F1ABFD}"/>
          </ac:spMkLst>
        </pc:spChg>
        <pc:spChg chg="mod">
          <ac:chgData name="MANUEL ALBERTO GUEVARA  NAJARRO" userId="dc0839a7-ef25-445d-88fe-29223dfab4a5" providerId="ADAL" clId="{AAA2C151-2292-4488-865B-5027AEB9D1EE}" dt="2021-07-07T22:20:04.539" v="539" actId="207"/>
          <ac:spMkLst>
            <pc:docMk/>
            <pc:sldMk cId="3433417451" sldId="655"/>
            <ac:spMk id="36" creationId="{91A0407E-1FE1-47A9-A1C1-ACB212565705}"/>
          </ac:spMkLst>
        </pc:spChg>
        <pc:spChg chg="mod">
          <ac:chgData name="MANUEL ALBERTO GUEVARA  NAJARRO" userId="dc0839a7-ef25-445d-88fe-29223dfab4a5" providerId="ADAL" clId="{AAA2C151-2292-4488-865B-5027AEB9D1EE}" dt="2021-07-07T22:20:04.539" v="539" actId="207"/>
          <ac:spMkLst>
            <pc:docMk/>
            <pc:sldMk cId="3433417451" sldId="655"/>
            <ac:spMk id="37" creationId="{211202FF-CA99-4560-AC58-A3B074152D91}"/>
          </ac:spMkLst>
        </pc:spChg>
        <pc:spChg chg="mod">
          <ac:chgData name="MANUEL ALBERTO GUEVARA  NAJARRO" userId="dc0839a7-ef25-445d-88fe-29223dfab4a5" providerId="ADAL" clId="{AAA2C151-2292-4488-865B-5027AEB9D1EE}" dt="2021-07-07T22:20:04.539" v="539" actId="207"/>
          <ac:spMkLst>
            <pc:docMk/>
            <pc:sldMk cId="3433417451" sldId="655"/>
            <ac:spMk id="38" creationId="{64FA8C72-024C-42BB-9B22-52F413484B6C}"/>
          </ac:spMkLst>
        </pc:spChg>
        <pc:spChg chg="mod">
          <ac:chgData name="MANUEL ALBERTO GUEVARA  NAJARRO" userId="dc0839a7-ef25-445d-88fe-29223dfab4a5" providerId="ADAL" clId="{AAA2C151-2292-4488-865B-5027AEB9D1EE}" dt="2021-07-07T22:20:04.539" v="539" actId="207"/>
          <ac:spMkLst>
            <pc:docMk/>
            <pc:sldMk cId="3433417451" sldId="655"/>
            <ac:spMk id="39" creationId="{B9778D14-3054-43E7-8E81-C4364169EB32}"/>
          </ac:spMkLst>
        </pc:spChg>
        <pc:spChg chg="mod">
          <ac:chgData name="MANUEL ALBERTO GUEVARA  NAJARRO" userId="dc0839a7-ef25-445d-88fe-29223dfab4a5" providerId="ADAL" clId="{AAA2C151-2292-4488-865B-5027AEB9D1EE}" dt="2021-07-07T22:20:04.539" v="539" actId="207"/>
          <ac:spMkLst>
            <pc:docMk/>
            <pc:sldMk cId="3433417451" sldId="655"/>
            <ac:spMk id="40" creationId="{272DD140-EB1B-4597-AF2E-98AC52333AAA}"/>
          </ac:spMkLst>
        </pc:spChg>
        <pc:spChg chg="mod">
          <ac:chgData name="MANUEL ALBERTO GUEVARA  NAJARRO" userId="dc0839a7-ef25-445d-88fe-29223dfab4a5" providerId="ADAL" clId="{AAA2C151-2292-4488-865B-5027AEB9D1EE}" dt="2021-07-07T22:20:04.539" v="539" actId="207"/>
          <ac:spMkLst>
            <pc:docMk/>
            <pc:sldMk cId="3433417451" sldId="655"/>
            <ac:spMk id="41" creationId="{6FCAA0AF-D18C-42AA-B1C0-004591C41C1F}"/>
          </ac:spMkLst>
        </pc:spChg>
        <pc:spChg chg="mod">
          <ac:chgData name="MANUEL ALBERTO GUEVARA  NAJARRO" userId="dc0839a7-ef25-445d-88fe-29223dfab4a5" providerId="ADAL" clId="{AAA2C151-2292-4488-865B-5027AEB9D1EE}" dt="2021-07-07T22:20:04.539" v="539" actId="207"/>
          <ac:spMkLst>
            <pc:docMk/>
            <pc:sldMk cId="3433417451" sldId="655"/>
            <ac:spMk id="42" creationId="{78D8FA53-233D-430F-8704-A67063A45D6D}"/>
          </ac:spMkLst>
        </pc:spChg>
        <pc:spChg chg="mod">
          <ac:chgData name="MANUEL ALBERTO GUEVARA  NAJARRO" userId="dc0839a7-ef25-445d-88fe-29223dfab4a5" providerId="ADAL" clId="{AAA2C151-2292-4488-865B-5027AEB9D1EE}" dt="2021-07-07T22:20:04.539" v="539" actId="207"/>
          <ac:spMkLst>
            <pc:docMk/>
            <pc:sldMk cId="3433417451" sldId="655"/>
            <ac:spMk id="43" creationId="{87A7A7AF-7347-4FC5-9B9C-677B11C99B02}"/>
          </ac:spMkLst>
        </pc:spChg>
        <pc:spChg chg="mod">
          <ac:chgData name="MANUEL ALBERTO GUEVARA  NAJARRO" userId="dc0839a7-ef25-445d-88fe-29223dfab4a5" providerId="ADAL" clId="{AAA2C151-2292-4488-865B-5027AEB9D1EE}" dt="2021-07-07T22:20:04.539" v="539" actId="207"/>
          <ac:spMkLst>
            <pc:docMk/>
            <pc:sldMk cId="3433417451" sldId="655"/>
            <ac:spMk id="44" creationId="{9F326B2D-8E7B-4CC9-BD49-890FE3719E7F}"/>
          </ac:spMkLst>
        </pc:spChg>
        <pc:spChg chg="mod">
          <ac:chgData name="MANUEL ALBERTO GUEVARA  NAJARRO" userId="dc0839a7-ef25-445d-88fe-29223dfab4a5" providerId="ADAL" clId="{AAA2C151-2292-4488-865B-5027AEB9D1EE}" dt="2021-07-07T22:20:04.539" v="539" actId="207"/>
          <ac:spMkLst>
            <pc:docMk/>
            <pc:sldMk cId="3433417451" sldId="655"/>
            <ac:spMk id="45" creationId="{DDD53E2D-0796-4878-827E-DD369DC93826}"/>
          </ac:spMkLst>
        </pc:spChg>
        <pc:spChg chg="mod">
          <ac:chgData name="MANUEL ALBERTO GUEVARA  NAJARRO" userId="dc0839a7-ef25-445d-88fe-29223dfab4a5" providerId="ADAL" clId="{AAA2C151-2292-4488-865B-5027AEB9D1EE}" dt="2021-07-07T22:20:04.539" v="539" actId="207"/>
          <ac:spMkLst>
            <pc:docMk/>
            <pc:sldMk cId="3433417451" sldId="655"/>
            <ac:spMk id="46" creationId="{C5DB2F6A-B814-4E17-8821-F068B592054C}"/>
          </ac:spMkLst>
        </pc:spChg>
        <pc:spChg chg="mod">
          <ac:chgData name="MANUEL ALBERTO GUEVARA  NAJARRO" userId="dc0839a7-ef25-445d-88fe-29223dfab4a5" providerId="ADAL" clId="{AAA2C151-2292-4488-865B-5027AEB9D1EE}" dt="2021-07-07T22:20:04.539" v="539" actId="207"/>
          <ac:spMkLst>
            <pc:docMk/>
            <pc:sldMk cId="3433417451" sldId="655"/>
            <ac:spMk id="47" creationId="{61E5FA3E-6C50-4981-A31B-E38844596062}"/>
          </ac:spMkLst>
        </pc:spChg>
        <pc:spChg chg="mod">
          <ac:chgData name="MANUEL ALBERTO GUEVARA  NAJARRO" userId="dc0839a7-ef25-445d-88fe-29223dfab4a5" providerId="ADAL" clId="{AAA2C151-2292-4488-865B-5027AEB9D1EE}" dt="2021-07-07T22:20:04.539" v="539" actId="207"/>
          <ac:spMkLst>
            <pc:docMk/>
            <pc:sldMk cId="3433417451" sldId="655"/>
            <ac:spMk id="48" creationId="{D5125AB1-615E-410D-8A05-4EC27BB4EAB3}"/>
          </ac:spMkLst>
        </pc:spChg>
        <pc:spChg chg="mod">
          <ac:chgData name="MANUEL ALBERTO GUEVARA  NAJARRO" userId="dc0839a7-ef25-445d-88fe-29223dfab4a5" providerId="ADAL" clId="{AAA2C151-2292-4488-865B-5027AEB9D1EE}" dt="2021-07-07T22:20:04.539" v="539" actId="207"/>
          <ac:spMkLst>
            <pc:docMk/>
            <pc:sldMk cId="3433417451" sldId="655"/>
            <ac:spMk id="49" creationId="{8A87FB5C-7EA3-4752-AAB8-6E93C55609B6}"/>
          </ac:spMkLst>
        </pc:spChg>
        <pc:spChg chg="mod">
          <ac:chgData name="MANUEL ALBERTO GUEVARA  NAJARRO" userId="dc0839a7-ef25-445d-88fe-29223dfab4a5" providerId="ADAL" clId="{AAA2C151-2292-4488-865B-5027AEB9D1EE}" dt="2021-07-07T22:20:04.539" v="539" actId="207"/>
          <ac:spMkLst>
            <pc:docMk/>
            <pc:sldMk cId="3433417451" sldId="655"/>
            <ac:spMk id="50" creationId="{944C0BBB-0427-4C16-B93D-1AF85F0D9387}"/>
          </ac:spMkLst>
        </pc:spChg>
        <pc:spChg chg="mod">
          <ac:chgData name="MANUEL ALBERTO GUEVARA  NAJARRO" userId="dc0839a7-ef25-445d-88fe-29223dfab4a5" providerId="ADAL" clId="{AAA2C151-2292-4488-865B-5027AEB9D1EE}" dt="2021-07-07T22:20:04.539" v="539" actId="207"/>
          <ac:spMkLst>
            <pc:docMk/>
            <pc:sldMk cId="3433417451" sldId="655"/>
            <ac:spMk id="51" creationId="{325EEC76-BD2D-413C-BEF2-5EC7BBFC158B}"/>
          </ac:spMkLst>
        </pc:spChg>
        <pc:spChg chg="mod">
          <ac:chgData name="MANUEL ALBERTO GUEVARA  NAJARRO" userId="dc0839a7-ef25-445d-88fe-29223dfab4a5" providerId="ADAL" clId="{AAA2C151-2292-4488-865B-5027AEB9D1EE}" dt="2021-07-07T22:20:04.539" v="539" actId="207"/>
          <ac:spMkLst>
            <pc:docMk/>
            <pc:sldMk cId="3433417451" sldId="655"/>
            <ac:spMk id="52" creationId="{7692ED0A-57B5-4BD0-9E70-4447A200B1A3}"/>
          </ac:spMkLst>
        </pc:spChg>
        <pc:spChg chg="mod">
          <ac:chgData name="MANUEL ALBERTO GUEVARA  NAJARRO" userId="dc0839a7-ef25-445d-88fe-29223dfab4a5" providerId="ADAL" clId="{AAA2C151-2292-4488-865B-5027AEB9D1EE}" dt="2021-07-07T22:20:04.539" v="539" actId="207"/>
          <ac:spMkLst>
            <pc:docMk/>
            <pc:sldMk cId="3433417451" sldId="655"/>
            <ac:spMk id="53" creationId="{AEF7066B-791D-4114-9E44-D9F873E5B396}"/>
          </ac:spMkLst>
        </pc:spChg>
        <pc:spChg chg="mod">
          <ac:chgData name="MANUEL ALBERTO GUEVARA  NAJARRO" userId="dc0839a7-ef25-445d-88fe-29223dfab4a5" providerId="ADAL" clId="{AAA2C151-2292-4488-865B-5027AEB9D1EE}" dt="2021-07-07T22:20:04.539" v="539" actId="207"/>
          <ac:spMkLst>
            <pc:docMk/>
            <pc:sldMk cId="3433417451" sldId="655"/>
            <ac:spMk id="54" creationId="{70D5DADD-6055-4D3A-B7F1-2B03FAD7D2D5}"/>
          </ac:spMkLst>
        </pc:spChg>
        <pc:spChg chg="mod">
          <ac:chgData name="MANUEL ALBERTO GUEVARA  NAJARRO" userId="dc0839a7-ef25-445d-88fe-29223dfab4a5" providerId="ADAL" clId="{AAA2C151-2292-4488-865B-5027AEB9D1EE}" dt="2021-07-07T22:20:04.539" v="539" actId="207"/>
          <ac:spMkLst>
            <pc:docMk/>
            <pc:sldMk cId="3433417451" sldId="655"/>
            <ac:spMk id="55" creationId="{D7AF34F8-4A49-4E62-B3D7-00911D392281}"/>
          </ac:spMkLst>
        </pc:spChg>
        <pc:spChg chg="mod">
          <ac:chgData name="MANUEL ALBERTO GUEVARA  NAJARRO" userId="dc0839a7-ef25-445d-88fe-29223dfab4a5" providerId="ADAL" clId="{AAA2C151-2292-4488-865B-5027AEB9D1EE}" dt="2021-07-07T22:20:04.539" v="539" actId="207"/>
          <ac:spMkLst>
            <pc:docMk/>
            <pc:sldMk cId="3433417451" sldId="655"/>
            <ac:spMk id="56" creationId="{1982607B-2589-48CF-97AF-3E29F37FEE62}"/>
          </ac:spMkLst>
        </pc:spChg>
        <pc:spChg chg="mod">
          <ac:chgData name="MANUEL ALBERTO GUEVARA  NAJARRO" userId="dc0839a7-ef25-445d-88fe-29223dfab4a5" providerId="ADAL" clId="{AAA2C151-2292-4488-865B-5027AEB9D1EE}" dt="2021-07-07T22:20:04.539" v="539" actId="207"/>
          <ac:spMkLst>
            <pc:docMk/>
            <pc:sldMk cId="3433417451" sldId="655"/>
            <ac:spMk id="57" creationId="{9F6D1E48-0229-4856-95E4-80866CE44168}"/>
          </ac:spMkLst>
        </pc:spChg>
        <pc:spChg chg="mod">
          <ac:chgData name="MANUEL ALBERTO GUEVARA  NAJARRO" userId="dc0839a7-ef25-445d-88fe-29223dfab4a5" providerId="ADAL" clId="{AAA2C151-2292-4488-865B-5027AEB9D1EE}" dt="2021-07-07T22:20:04.539" v="539" actId="207"/>
          <ac:spMkLst>
            <pc:docMk/>
            <pc:sldMk cId="3433417451" sldId="655"/>
            <ac:spMk id="58" creationId="{BE5EBF7E-03E1-4A73-B568-7C5E877B6F58}"/>
          </ac:spMkLst>
        </pc:spChg>
        <pc:spChg chg="mod">
          <ac:chgData name="MANUEL ALBERTO GUEVARA  NAJARRO" userId="dc0839a7-ef25-445d-88fe-29223dfab4a5" providerId="ADAL" clId="{AAA2C151-2292-4488-865B-5027AEB9D1EE}" dt="2021-07-07T22:20:04.539" v="539" actId="207"/>
          <ac:spMkLst>
            <pc:docMk/>
            <pc:sldMk cId="3433417451" sldId="655"/>
            <ac:spMk id="59" creationId="{B30D9D40-3CED-4FB4-B493-5AA48771256A}"/>
          </ac:spMkLst>
        </pc:spChg>
        <pc:spChg chg="mod">
          <ac:chgData name="MANUEL ALBERTO GUEVARA  NAJARRO" userId="dc0839a7-ef25-445d-88fe-29223dfab4a5" providerId="ADAL" clId="{AAA2C151-2292-4488-865B-5027AEB9D1EE}" dt="2021-07-07T22:20:04.539" v="539" actId="207"/>
          <ac:spMkLst>
            <pc:docMk/>
            <pc:sldMk cId="3433417451" sldId="655"/>
            <ac:spMk id="60" creationId="{A50B872F-D9CA-4653-A7A8-7618D4EB27E2}"/>
          </ac:spMkLst>
        </pc:spChg>
        <pc:spChg chg="mod">
          <ac:chgData name="MANUEL ALBERTO GUEVARA  NAJARRO" userId="dc0839a7-ef25-445d-88fe-29223dfab4a5" providerId="ADAL" clId="{AAA2C151-2292-4488-865B-5027AEB9D1EE}" dt="2021-07-07T22:20:04.539" v="539" actId="207"/>
          <ac:spMkLst>
            <pc:docMk/>
            <pc:sldMk cId="3433417451" sldId="655"/>
            <ac:spMk id="61" creationId="{FD1074CE-B345-4019-A7A2-E3E0662AAC04}"/>
          </ac:spMkLst>
        </pc:spChg>
        <pc:spChg chg="mod">
          <ac:chgData name="MANUEL ALBERTO GUEVARA  NAJARRO" userId="dc0839a7-ef25-445d-88fe-29223dfab4a5" providerId="ADAL" clId="{AAA2C151-2292-4488-865B-5027AEB9D1EE}" dt="2021-07-07T22:20:04.539" v="539" actId="207"/>
          <ac:spMkLst>
            <pc:docMk/>
            <pc:sldMk cId="3433417451" sldId="655"/>
            <ac:spMk id="62" creationId="{8103B78D-FC25-47BB-BB73-FBEA29826B77}"/>
          </ac:spMkLst>
        </pc:spChg>
        <pc:spChg chg="mod">
          <ac:chgData name="MANUEL ALBERTO GUEVARA  NAJARRO" userId="dc0839a7-ef25-445d-88fe-29223dfab4a5" providerId="ADAL" clId="{AAA2C151-2292-4488-865B-5027AEB9D1EE}" dt="2021-07-07T22:20:04.539" v="539" actId="207"/>
          <ac:spMkLst>
            <pc:docMk/>
            <pc:sldMk cId="3433417451" sldId="655"/>
            <ac:spMk id="63" creationId="{BC17D0FA-8318-4F96-9DC4-449558B231DA}"/>
          </ac:spMkLst>
        </pc:spChg>
        <pc:spChg chg="mod">
          <ac:chgData name="MANUEL ALBERTO GUEVARA  NAJARRO" userId="dc0839a7-ef25-445d-88fe-29223dfab4a5" providerId="ADAL" clId="{AAA2C151-2292-4488-865B-5027AEB9D1EE}" dt="2021-07-07T22:20:04.539" v="539" actId="207"/>
          <ac:spMkLst>
            <pc:docMk/>
            <pc:sldMk cId="3433417451" sldId="655"/>
            <ac:spMk id="64" creationId="{DB09B35C-CDCB-40AF-822C-7DA95C128087}"/>
          </ac:spMkLst>
        </pc:spChg>
        <pc:spChg chg="mod">
          <ac:chgData name="MANUEL ALBERTO GUEVARA  NAJARRO" userId="dc0839a7-ef25-445d-88fe-29223dfab4a5" providerId="ADAL" clId="{AAA2C151-2292-4488-865B-5027AEB9D1EE}" dt="2021-07-07T22:20:04.539" v="539" actId="207"/>
          <ac:spMkLst>
            <pc:docMk/>
            <pc:sldMk cId="3433417451" sldId="655"/>
            <ac:spMk id="65" creationId="{B4E20AD2-DDC0-4E14-8A64-A0635023488F}"/>
          </ac:spMkLst>
        </pc:spChg>
        <pc:spChg chg="mod">
          <ac:chgData name="MANUEL ALBERTO GUEVARA  NAJARRO" userId="dc0839a7-ef25-445d-88fe-29223dfab4a5" providerId="ADAL" clId="{AAA2C151-2292-4488-865B-5027AEB9D1EE}" dt="2021-07-07T22:20:04.539" v="539" actId="207"/>
          <ac:spMkLst>
            <pc:docMk/>
            <pc:sldMk cId="3433417451" sldId="655"/>
            <ac:spMk id="66" creationId="{58EA58E5-126C-4FEA-B981-CB8D30AD691A}"/>
          </ac:spMkLst>
        </pc:spChg>
        <pc:spChg chg="mod">
          <ac:chgData name="MANUEL ALBERTO GUEVARA  NAJARRO" userId="dc0839a7-ef25-445d-88fe-29223dfab4a5" providerId="ADAL" clId="{AAA2C151-2292-4488-865B-5027AEB9D1EE}" dt="2021-07-07T22:20:04.539" v="539" actId="207"/>
          <ac:spMkLst>
            <pc:docMk/>
            <pc:sldMk cId="3433417451" sldId="655"/>
            <ac:spMk id="67" creationId="{546BF865-78A2-4F7E-861E-CA913E1CE159}"/>
          </ac:spMkLst>
        </pc:spChg>
        <pc:spChg chg="mod">
          <ac:chgData name="MANUEL ALBERTO GUEVARA  NAJARRO" userId="dc0839a7-ef25-445d-88fe-29223dfab4a5" providerId="ADAL" clId="{AAA2C151-2292-4488-865B-5027AEB9D1EE}" dt="2021-07-07T22:20:04.539" v="539" actId="207"/>
          <ac:spMkLst>
            <pc:docMk/>
            <pc:sldMk cId="3433417451" sldId="655"/>
            <ac:spMk id="68" creationId="{15EE0274-3ED1-4578-B7BA-2DA528286397}"/>
          </ac:spMkLst>
        </pc:spChg>
        <pc:spChg chg="mod">
          <ac:chgData name="MANUEL ALBERTO GUEVARA  NAJARRO" userId="dc0839a7-ef25-445d-88fe-29223dfab4a5" providerId="ADAL" clId="{AAA2C151-2292-4488-865B-5027AEB9D1EE}" dt="2021-07-07T22:20:04.539" v="539" actId="207"/>
          <ac:spMkLst>
            <pc:docMk/>
            <pc:sldMk cId="3433417451" sldId="655"/>
            <ac:spMk id="69" creationId="{3BDBD39D-B86E-48E2-874A-2CD54228C41F}"/>
          </ac:spMkLst>
        </pc:spChg>
        <pc:spChg chg="mod">
          <ac:chgData name="MANUEL ALBERTO GUEVARA  NAJARRO" userId="dc0839a7-ef25-445d-88fe-29223dfab4a5" providerId="ADAL" clId="{AAA2C151-2292-4488-865B-5027AEB9D1EE}" dt="2021-07-07T22:20:04.539" v="539" actId="207"/>
          <ac:spMkLst>
            <pc:docMk/>
            <pc:sldMk cId="3433417451" sldId="655"/>
            <ac:spMk id="70" creationId="{3240BCAA-E787-478A-A927-A862EFAFA9FD}"/>
          </ac:spMkLst>
        </pc:spChg>
        <pc:spChg chg="mod">
          <ac:chgData name="MANUEL ALBERTO GUEVARA  NAJARRO" userId="dc0839a7-ef25-445d-88fe-29223dfab4a5" providerId="ADAL" clId="{AAA2C151-2292-4488-865B-5027AEB9D1EE}" dt="2021-07-07T22:20:04.539" v="539" actId="207"/>
          <ac:spMkLst>
            <pc:docMk/>
            <pc:sldMk cId="3433417451" sldId="655"/>
            <ac:spMk id="71" creationId="{7BF0D735-5AD2-4E8E-80E8-DD22B5E59186}"/>
          </ac:spMkLst>
        </pc:spChg>
        <pc:spChg chg="mod">
          <ac:chgData name="MANUEL ALBERTO GUEVARA  NAJARRO" userId="dc0839a7-ef25-445d-88fe-29223dfab4a5" providerId="ADAL" clId="{AAA2C151-2292-4488-865B-5027AEB9D1EE}" dt="2021-07-07T22:20:04.539" v="539" actId="207"/>
          <ac:spMkLst>
            <pc:docMk/>
            <pc:sldMk cId="3433417451" sldId="655"/>
            <ac:spMk id="72" creationId="{1B348850-D4D0-4714-A98B-0311CE72AD45}"/>
          </ac:spMkLst>
        </pc:spChg>
        <pc:spChg chg="mod">
          <ac:chgData name="MANUEL ALBERTO GUEVARA  NAJARRO" userId="dc0839a7-ef25-445d-88fe-29223dfab4a5" providerId="ADAL" clId="{AAA2C151-2292-4488-865B-5027AEB9D1EE}" dt="2021-07-07T22:20:04.539" v="539" actId="207"/>
          <ac:spMkLst>
            <pc:docMk/>
            <pc:sldMk cId="3433417451" sldId="655"/>
            <ac:spMk id="73" creationId="{6A6DE8B2-CE3E-4260-B7AE-647F6C25D0CD}"/>
          </ac:spMkLst>
        </pc:spChg>
        <pc:spChg chg="mod">
          <ac:chgData name="MANUEL ALBERTO GUEVARA  NAJARRO" userId="dc0839a7-ef25-445d-88fe-29223dfab4a5" providerId="ADAL" clId="{AAA2C151-2292-4488-865B-5027AEB9D1EE}" dt="2021-07-07T22:20:04.539" v="539" actId="207"/>
          <ac:spMkLst>
            <pc:docMk/>
            <pc:sldMk cId="3433417451" sldId="655"/>
            <ac:spMk id="74" creationId="{D89E9F4E-9A5B-43C0-B632-FDADE346EA42}"/>
          </ac:spMkLst>
        </pc:spChg>
        <pc:spChg chg="mod">
          <ac:chgData name="MANUEL ALBERTO GUEVARA  NAJARRO" userId="dc0839a7-ef25-445d-88fe-29223dfab4a5" providerId="ADAL" clId="{AAA2C151-2292-4488-865B-5027AEB9D1EE}" dt="2021-07-07T22:20:04.539" v="539" actId="207"/>
          <ac:spMkLst>
            <pc:docMk/>
            <pc:sldMk cId="3433417451" sldId="655"/>
            <ac:spMk id="75" creationId="{A1911F02-607A-471C-8DDA-BBED43AC90AB}"/>
          </ac:spMkLst>
        </pc:spChg>
        <pc:spChg chg="mod">
          <ac:chgData name="MANUEL ALBERTO GUEVARA  NAJARRO" userId="dc0839a7-ef25-445d-88fe-29223dfab4a5" providerId="ADAL" clId="{AAA2C151-2292-4488-865B-5027AEB9D1EE}" dt="2021-07-07T22:20:04.539" v="539" actId="207"/>
          <ac:spMkLst>
            <pc:docMk/>
            <pc:sldMk cId="3433417451" sldId="655"/>
            <ac:spMk id="76" creationId="{7FE194E1-9071-4403-8E20-4BB9190D9308}"/>
          </ac:spMkLst>
        </pc:spChg>
        <pc:spChg chg="mod">
          <ac:chgData name="MANUEL ALBERTO GUEVARA  NAJARRO" userId="dc0839a7-ef25-445d-88fe-29223dfab4a5" providerId="ADAL" clId="{AAA2C151-2292-4488-865B-5027AEB9D1EE}" dt="2021-07-07T22:20:04.539" v="539" actId="207"/>
          <ac:spMkLst>
            <pc:docMk/>
            <pc:sldMk cId="3433417451" sldId="655"/>
            <ac:spMk id="77" creationId="{7591C515-A68A-4E6A-AC33-84273534794F}"/>
          </ac:spMkLst>
        </pc:spChg>
        <pc:spChg chg="mod">
          <ac:chgData name="MANUEL ALBERTO GUEVARA  NAJARRO" userId="dc0839a7-ef25-445d-88fe-29223dfab4a5" providerId="ADAL" clId="{AAA2C151-2292-4488-865B-5027AEB9D1EE}" dt="2021-07-07T22:20:04.539" v="539" actId="207"/>
          <ac:spMkLst>
            <pc:docMk/>
            <pc:sldMk cId="3433417451" sldId="655"/>
            <ac:spMk id="78" creationId="{AA382EDE-F732-47F6-928E-F5C166D56166}"/>
          </ac:spMkLst>
        </pc:spChg>
        <pc:spChg chg="mod">
          <ac:chgData name="MANUEL ALBERTO GUEVARA  NAJARRO" userId="dc0839a7-ef25-445d-88fe-29223dfab4a5" providerId="ADAL" clId="{AAA2C151-2292-4488-865B-5027AEB9D1EE}" dt="2021-07-07T22:20:04.539" v="539" actId="207"/>
          <ac:spMkLst>
            <pc:docMk/>
            <pc:sldMk cId="3433417451" sldId="655"/>
            <ac:spMk id="79" creationId="{246C77D6-98EC-4574-AAC5-F7A98B8A2CA6}"/>
          </ac:spMkLst>
        </pc:spChg>
        <pc:spChg chg="mod">
          <ac:chgData name="MANUEL ALBERTO GUEVARA  NAJARRO" userId="dc0839a7-ef25-445d-88fe-29223dfab4a5" providerId="ADAL" clId="{AAA2C151-2292-4488-865B-5027AEB9D1EE}" dt="2021-07-07T22:20:04.539" v="539" actId="207"/>
          <ac:spMkLst>
            <pc:docMk/>
            <pc:sldMk cId="3433417451" sldId="655"/>
            <ac:spMk id="80" creationId="{2CCB9022-FADF-4854-8136-75B7EFDDB9CD}"/>
          </ac:spMkLst>
        </pc:spChg>
        <pc:spChg chg="mod">
          <ac:chgData name="MANUEL ALBERTO GUEVARA  NAJARRO" userId="dc0839a7-ef25-445d-88fe-29223dfab4a5" providerId="ADAL" clId="{AAA2C151-2292-4488-865B-5027AEB9D1EE}" dt="2021-07-07T22:20:04.539" v="539" actId="207"/>
          <ac:spMkLst>
            <pc:docMk/>
            <pc:sldMk cId="3433417451" sldId="655"/>
            <ac:spMk id="81" creationId="{74993945-66DC-4BAD-8944-08576E8F9054}"/>
          </ac:spMkLst>
        </pc:spChg>
        <pc:spChg chg="mod">
          <ac:chgData name="MANUEL ALBERTO GUEVARA  NAJARRO" userId="dc0839a7-ef25-445d-88fe-29223dfab4a5" providerId="ADAL" clId="{AAA2C151-2292-4488-865B-5027AEB9D1EE}" dt="2021-07-07T22:20:04.539" v="539" actId="207"/>
          <ac:spMkLst>
            <pc:docMk/>
            <pc:sldMk cId="3433417451" sldId="655"/>
            <ac:spMk id="82" creationId="{48FBA76E-E6A2-423E-A93F-9AC023C02291}"/>
          </ac:spMkLst>
        </pc:spChg>
        <pc:spChg chg="mod">
          <ac:chgData name="MANUEL ALBERTO GUEVARA  NAJARRO" userId="dc0839a7-ef25-445d-88fe-29223dfab4a5" providerId="ADAL" clId="{AAA2C151-2292-4488-865B-5027AEB9D1EE}" dt="2021-07-07T22:20:04.539" v="539" actId="207"/>
          <ac:spMkLst>
            <pc:docMk/>
            <pc:sldMk cId="3433417451" sldId="655"/>
            <ac:spMk id="83" creationId="{0EF8E3E5-9E72-46E4-A56E-F836E7DFA57E}"/>
          </ac:spMkLst>
        </pc:spChg>
        <pc:spChg chg="mod">
          <ac:chgData name="MANUEL ALBERTO GUEVARA  NAJARRO" userId="dc0839a7-ef25-445d-88fe-29223dfab4a5" providerId="ADAL" clId="{AAA2C151-2292-4488-865B-5027AEB9D1EE}" dt="2021-07-07T22:20:04.539" v="539" actId="207"/>
          <ac:spMkLst>
            <pc:docMk/>
            <pc:sldMk cId="3433417451" sldId="655"/>
            <ac:spMk id="84" creationId="{6B165BC4-661C-4E6A-BA1A-58157D975026}"/>
          </ac:spMkLst>
        </pc:spChg>
        <pc:spChg chg="mod">
          <ac:chgData name="MANUEL ALBERTO GUEVARA  NAJARRO" userId="dc0839a7-ef25-445d-88fe-29223dfab4a5" providerId="ADAL" clId="{AAA2C151-2292-4488-865B-5027AEB9D1EE}" dt="2021-07-07T22:20:04.539" v="539" actId="207"/>
          <ac:spMkLst>
            <pc:docMk/>
            <pc:sldMk cId="3433417451" sldId="655"/>
            <ac:spMk id="85" creationId="{F53ED4AE-8BA7-4C50-BC23-C299C091C611}"/>
          </ac:spMkLst>
        </pc:spChg>
        <pc:spChg chg="mod">
          <ac:chgData name="MANUEL ALBERTO GUEVARA  NAJARRO" userId="dc0839a7-ef25-445d-88fe-29223dfab4a5" providerId="ADAL" clId="{AAA2C151-2292-4488-865B-5027AEB9D1EE}" dt="2021-07-07T22:20:04.539" v="539" actId="207"/>
          <ac:spMkLst>
            <pc:docMk/>
            <pc:sldMk cId="3433417451" sldId="655"/>
            <ac:spMk id="86" creationId="{862CA819-5419-46A0-82C6-AA1C15D38A9F}"/>
          </ac:spMkLst>
        </pc:spChg>
        <pc:spChg chg="mod">
          <ac:chgData name="MANUEL ALBERTO GUEVARA  NAJARRO" userId="dc0839a7-ef25-445d-88fe-29223dfab4a5" providerId="ADAL" clId="{AAA2C151-2292-4488-865B-5027AEB9D1EE}" dt="2021-07-07T22:20:04.539" v="539" actId="207"/>
          <ac:spMkLst>
            <pc:docMk/>
            <pc:sldMk cId="3433417451" sldId="655"/>
            <ac:spMk id="87" creationId="{9C3560E2-9F04-46F5-A895-601655633E13}"/>
          </ac:spMkLst>
        </pc:spChg>
        <pc:spChg chg="mod">
          <ac:chgData name="MANUEL ALBERTO GUEVARA  NAJARRO" userId="dc0839a7-ef25-445d-88fe-29223dfab4a5" providerId="ADAL" clId="{AAA2C151-2292-4488-865B-5027AEB9D1EE}" dt="2021-07-07T22:20:04.539" v="539" actId="207"/>
          <ac:spMkLst>
            <pc:docMk/>
            <pc:sldMk cId="3433417451" sldId="655"/>
            <ac:spMk id="88" creationId="{401D6D12-7EBA-459C-8872-5618B3BF3376}"/>
          </ac:spMkLst>
        </pc:spChg>
        <pc:spChg chg="mod">
          <ac:chgData name="MANUEL ALBERTO GUEVARA  NAJARRO" userId="dc0839a7-ef25-445d-88fe-29223dfab4a5" providerId="ADAL" clId="{AAA2C151-2292-4488-865B-5027AEB9D1EE}" dt="2021-07-07T22:20:04.539" v="539" actId="207"/>
          <ac:spMkLst>
            <pc:docMk/>
            <pc:sldMk cId="3433417451" sldId="655"/>
            <ac:spMk id="89" creationId="{691E5FAC-761F-4BE5-9C81-39D6571F920F}"/>
          </ac:spMkLst>
        </pc:spChg>
        <pc:spChg chg="mod">
          <ac:chgData name="MANUEL ALBERTO GUEVARA  NAJARRO" userId="dc0839a7-ef25-445d-88fe-29223dfab4a5" providerId="ADAL" clId="{AAA2C151-2292-4488-865B-5027AEB9D1EE}" dt="2021-07-07T22:20:04.539" v="539" actId="207"/>
          <ac:spMkLst>
            <pc:docMk/>
            <pc:sldMk cId="3433417451" sldId="655"/>
            <ac:spMk id="90" creationId="{CC3FD7A9-131D-4376-86EB-AA82B44FF76C}"/>
          </ac:spMkLst>
        </pc:spChg>
        <pc:spChg chg="mod">
          <ac:chgData name="MANUEL ALBERTO GUEVARA  NAJARRO" userId="dc0839a7-ef25-445d-88fe-29223dfab4a5" providerId="ADAL" clId="{AAA2C151-2292-4488-865B-5027AEB9D1EE}" dt="2021-07-07T22:20:04.539" v="539" actId="207"/>
          <ac:spMkLst>
            <pc:docMk/>
            <pc:sldMk cId="3433417451" sldId="655"/>
            <ac:spMk id="91" creationId="{C4599B82-0867-4080-817F-268DAF9E6DF1}"/>
          </ac:spMkLst>
        </pc:spChg>
        <pc:spChg chg="mod">
          <ac:chgData name="MANUEL ALBERTO GUEVARA  NAJARRO" userId="dc0839a7-ef25-445d-88fe-29223dfab4a5" providerId="ADAL" clId="{AAA2C151-2292-4488-865B-5027AEB9D1EE}" dt="2021-07-07T22:20:04.539" v="539" actId="207"/>
          <ac:spMkLst>
            <pc:docMk/>
            <pc:sldMk cId="3433417451" sldId="655"/>
            <ac:spMk id="92" creationId="{E2F05265-0771-49EF-826B-9EFC36727BD4}"/>
          </ac:spMkLst>
        </pc:spChg>
        <pc:spChg chg="mod">
          <ac:chgData name="MANUEL ALBERTO GUEVARA  NAJARRO" userId="dc0839a7-ef25-445d-88fe-29223dfab4a5" providerId="ADAL" clId="{AAA2C151-2292-4488-865B-5027AEB9D1EE}" dt="2021-07-07T22:20:04.539" v="539" actId="207"/>
          <ac:spMkLst>
            <pc:docMk/>
            <pc:sldMk cId="3433417451" sldId="655"/>
            <ac:spMk id="93" creationId="{4AD7B5C2-7836-44B8-876F-F994CBBCA40C}"/>
          </ac:spMkLst>
        </pc:spChg>
        <pc:spChg chg="mod">
          <ac:chgData name="MANUEL ALBERTO GUEVARA  NAJARRO" userId="dc0839a7-ef25-445d-88fe-29223dfab4a5" providerId="ADAL" clId="{AAA2C151-2292-4488-865B-5027AEB9D1EE}" dt="2021-07-07T22:20:04.539" v="539" actId="207"/>
          <ac:spMkLst>
            <pc:docMk/>
            <pc:sldMk cId="3433417451" sldId="655"/>
            <ac:spMk id="94" creationId="{036B6970-BE6F-49EF-BE0A-75BD40B02295}"/>
          </ac:spMkLst>
        </pc:spChg>
        <pc:spChg chg="mod">
          <ac:chgData name="MANUEL ALBERTO GUEVARA  NAJARRO" userId="dc0839a7-ef25-445d-88fe-29223dfab4a5" providerId="ADAL" clId="{AAA2C151-2292-4488-865B-5027AEB9D1EE}" dt="2021-07-07T22:20:04.539" v="539" actId="207"/>
          <ac:spMkLst>
            <pc:docMk/>
            <pc:sldMk cId="3433417451" sldId="655"/>
            <ac:spMk id="95" creationId="{F49D3A09-CC67-4021-8EAF-EB60232D92D6}"/>
          </ac:spMkLst>
        </pc:spChg>
        <pc:spChg chg="mod">
          <ac:chgData name="MANUEL ALBERTO GUEVARA  NAJARRO" userId="dc0839a7-ef25-445d-88fe-29223dfab4a5" providerId="ADAL" clId="{AAA2C151-2292-4488-865B-5027AEB9D1EE}" dt="2021-07-07T22:20:04.539" v="539" actId="207"/>
          <ac:spMkLst>
            <pc:docMk/>
            <pc:sldMk cId="3433417451" sldId="655"/>
            <ac:spMk id="96" creationId="{95D27FF6-5A4F-4626-B94E-20A4872BAA1D}"/>
          </ac:spMkLst>
        </pc:spChg>
        <pc:spChg chg="mod">
          <ac:chgData name="MANUEL ALBERTO GUEVARA  NAJARRO" userId="dc0839a7-ef25-445d-88fe-29223dfab4a5" providerId="ADAL" clId="{AAA2C151-2292-4488-865B-5027AEB9D1EE}" dt="2021-07-07T22:20:04.539" v="539" actId="207"/>
          <ac:spMkLst>
            <pc:docMk/>
            <pc:sldMk cId="3433417451" sldId="655"/>
            <ac:spMk id="97" creationId="{36E84135-8389-4604-876C-ADF6584F3566}"/>
          </ac:spMkLst>
        </pc:spChg>
        <pc:spChg chg="mod">
          <ac:chgData name="MANUEL ALBERTO GUEVARA  NAJARRO" userId="dc0839a7-ef25-445d-88fe-29223dfab4a5" providerId="ADAL" clId="{AAA2C151-2292-4488-865B-5027AEB9D1EE}" dt="2021-07-07T22:20:04.539" v="539" actId="207"/>
          <ac:spMkLst>
            <pc:docMk/>
            <pc:sldMk cId="3433417451" sldId="655"/>
            <ac:spMk id="98" creationId="{88639B1E-D8D6-48C3-8E08-9DE2FF925AC6}"/>
          </ac:spMkLst>
        </pc:spChg>
        <pc:spChg chg="mod">
          <ac:chgData name="MANUEL ALBERTO GUEVARA  NAJARRO" userId="dc0839a7-ef25-445d-88fe-29223dfab4a5" providerId="ADAL" clId="{AAA2C151-2292-4488-865B-5027AEB9D1EE}" dt="2021-07-07T22:20:04.539" v="539" actId="207"/>
          <ac:spMkLst>
            <pc:docMk/>
            <pc:sldMk cId="3433417451" sldId="655"/>
            <ac:spMk id="99" creationId="{F51C2F7D-DC59-493B-AE65-E21596754DD8}"/>
          </ac:spMkLst>
        </pc:spChg>
        <pc:spChg chg="mod">
          <ac:chgData name="MANUEL ALBERTO GUEVARA  NAJARRO" userId="dc0839a7-ef25-445d-88fe-29223dfab4a5" providerId="ADAL" clId="{AAA2C151-2292-4488-865B-5027AEB9D1EE}" dt="2021-07-07T22:20:04.539" v="539" actId="207"/>
          <ac:spMkLst>
            <pc:docMk/>
            <pc:sldMk cId="3433417451" sldId="655"/>
            <ac:spMk id="100" creationId="{D6983486-58B9-42DB-A814-AE882D04DA22}"/>
          </ac:spMkLst>
        </pc:spChg>
        <pc:spChg chg="mod">
          <ac:chgData name="MANUEL ALBERTO GUEVARA  NAJARRO" userId="dc0839a7-ef25-445d-88fe-29223dfab4a5" providerId="ADAL" clId="{AAA2C151-2292-4488-865B-5027AEB9D1EE}" dt="2021-07-07T22:20:04.539" v="539" actId="207"/>
          <ac:spMkLst>
            <pc:docMk/>
            <pc:sldMk cId="3433417451" sldId="655"/>
            <ac:spMk id="101" creationId="{989246C8-5AF3-449A-B9F9-79B8A5D0EEAA}"/>
          </ac:spMkLst>
        </pc:spChg>
        <pc:spChg chg="mod">
          <ac:chgData name="MANUEL ALBERTO GUEVARA  NAJARRO" userId="dc0839a7-ef25-445d-88fe-29223dfab4a5" providerId="ADAL" clId="{AAA2C151-2292-4488-865B-5027AEB9D1EE}" dt="2021-07-07T22:20:04.539" v="539" actId="207"/>
          <ac:spMkLst>
            <pc:docMk/>
            <pc:sldMk cId="3433417451" sldId="655"/>
            <ac:spMk id="102" creationId="{36CA1680-97B4-468D-96A1-8A8B521E8E6D}"/>
          </ac:spMkLst>
        </pc:spChg>
        <pc:spChg chg="mod">
          <ac:chgData name="MANUEL ALBERTO GUEVARA  NAJARRO" userId="dc0839a7-ef25-445d-88fe-29223dfab4a5" providerId="ADAL" clId="{AAA2C151-2292-4488-865B-5027AEB9D1EE}" dt="2021-07-07T22:20:04.539" v="539" actId="207"/>
          <ac:spMkLst>
            <pc:docMk/>
            <pc:sldMk cId="3433417451" sldId="655"/>
            <ac:spMk id="103" creationId="{2BCFF537-798D-4DCD-AB74-CD1BDF4922B5}"/>
          </ac:spMkLst>
        </pc:spChg>
        <pc:spChg chg="mod">
          <ac:chgData name="MANUEL ALBERTO GUEVARA  NAJARRO" userId="dc0839a7-ef25-445d-88fe-29223dfab4a5" providerId="ADAL" clId="{AAA2C151-2292-4488-865B-5027AEB9D1EE}" dt="2021-07-07T22:20:04.539" v="539" actId="207"/>
          <ac:spMkLst>
            <pc:docMk/>
            <pc:sldMk cId="3433417451" sldId="655"/>
            <ac:spMk id="104" creationId="{265FB52E-1100-4921-A435-4EDB7CB778FC}"/>
          </ac:spMkLst>
        </pc:spChg>
        <pc:spChg chg="mod">
          <ac:chgData name="MANUEL ALBERTO GUEVARA  NAJARRO" userId="dc0839a7-ef25-445d-88fe-29223dfab4a5" providerId="ADAL" clId="{AAA2C151-2292-4488-865B-5027AEB9D1EE}" dt="2021-07-07T22:20:04.539" v="539" actId="207"/>
          <ac:spMkLst>
            <pc:docMk/>
            <pc:sldMk cId="3433417451" sldId="655"/>
            <ac:spMk id="105" creationId="{B6B12183-F4D8-4795-B97E-9F4335BE170C}"/>
          </ac:spMkLst>
        </pc:spChg>
        <pc:spChg chg="mod">
          <ac:chgData name="MANUEL ALBERTO GUEVARA  NAJARRO" userId="dc0839a7-ef25-445d-88fe-29223dfab4a5" providerId="ADAL" clId="{AAA2C151-2292-4488-865B-5027AEB9D1EE}" dt="2021-07-07T22:20:04.539" v="539" actId="207"/>
          <ac:spMkLst>
            <pc:docMk/>
            <pc:sldMk cId="3433417451" sldId="655"/>
            <ac:spMk id="106" creationId="{9CEC7C6C-CEC0-43EB-AF7A-56990D51E3E6}"/>
          </ac:spMkLst>
        </pc:spChg>
        <pc:spChg chg="mod">
          <ac:chgData name="MANUEL ALBERTO GUEVARA  NAJARRO" userId="dc0839a7-ef25-445d-88fe-29223dfab4a5" providerId="ADAL" clId="{AAA2C151-2292-4488-865B-5027AEB9D1EE}" dt="2021-07-07T22:20:04.539" v="539" actId="207"/>
          <ac:spMkLst>
            <pc:docMk/>
            <pc:sldMk cId="3433417451" sldId="655"/>
            <ac:spMk id="107" creationId="{FFF297EE-C2BB-4683-AA4F-6B4389FE1445}"/>
          </ac:spMkLst>
        </pc:spChg>
        <pc:spChg chg="mod">
          <ac:chgData name="MANUEL ALBERTO GUEVARA  NAJARRO" userId="dc0839a7-ef25-445d-88fe-29223dfab4a5" providerId="ADAL" clId="{AAA2C151-2292-4488-865B-5027AEB9D1EE}" dt="2021-07-07T22:20:04.539" v="539" actId="207"/>
          <ac:spMkLst>
            <pc:docMk/>
            <pc:sldMk cId="3433417451" sldId="655"/>
            <ac:spMk id="108" creationId="{B4917E3E-1906-4EA9-A125-A14F2BA0A236}"/>
          </ac:spMkLst>
        </pc:spChg>
        <pc:spChg chg="mod">
          <ac:chgData name="MANUEL ALBERTO GUEVARA  NAJARRO" userId="dc0839a7-ef25-445d-88fe-29223dfab4a5" providerId="ADAL" clId="{AAA2C151-2292-4488-865B-5027AEB9D1EE}" dt="2021-07-07T22:20:04.539" v="539" actId="207"/>
          <ac:spMkLst>
            <pc:docMk/>
            <pc:sldMk cId="3433417451" sldId="655"/>
            <ac:spMk id="109" creationId="{C523F0FC-B3B2-4779-93F3-50FFA15593DE}"/>
          </ac:spMkLst>
        </pc:spChg>
        <pc:spChg chg="mod">
          <ac:chgData name="MANUEL ALBERTO GUEVARA  NAJARRO" userId="dc0839a7-ef25-445d-88fe-29223dfab4a5" providerId="ADAL" clId="{AAA2C151-2292-4488-865B-5027AEB9D1EE}" dt="2021-07-07T22:20:04.539" v="539" actId="207"/>
          <ac:spMkLst>
            <pc:docMk/>
            <pc:sldMk cId="3433417451" sldId="655"/>
            <ac:spMk id="110" creationId="{6A467435-298E-4136-9521-9B2BC9816523}"/>
          </ac:spMkLst>
        </pc:spChg>
        <pc:spChg chg="mod">
          <ac:chgData name="MANUEL ALBERTO GUEVARA  NAJARRO" userId="dc0839a7-ef25-445d-88fe-29223dfab4a5" providerId="ADAL" clId="{AAA2C151-2292-4488-865B-5027AEB9D1EE}" dt="2021-07-07T22:20:04.539" v="539" actId="207"/>
          <ac:spMkLst>
            <pc:docMk/>
            <pc:sldMk cId="3433417451" sldId="655"/>
            <ac:spMk id="111" creationId="{547851C1-D089-4A3D-B149-FD4AC2F3433D}"/>
          </ac:spMkLst>
        </pc:spChg>
        <pc:spChg chg="mod">
          <ac:chgData name="MANUEL ALBERTO GUEVARA  NAJARRO" userId="dc0839a7-ef25-445d-88fe-29223dfab4a5" providerId="ADAL" clId="{AAA2C151-2292-4488-865B-5027AEB9D1EE}" dt="2021-07-07T22:20:04.539" v="539" actId="207"/>
          <ac:spMkLst>
            <pc:docMk/>
            <pc:sldMk cId="3433417451" sldId="655"/>
            <ac:spMk id="112" creationId="{D89DAAC7-B5B5-476F-853F-CC5DB6C3213D}"/>
          </ac:spMkLst>
        </pc:spChg>
        <pc:spChg chg="mod">
          <ac:chgData name="MANUEL ALBERTO GUEVARA  NAJARRO" userId="dc0839a7-ef25-445d-88fe-29223dfab4a5" providerId="ADAL" clId="{AAA2C151-2292-4488-865B-5027AEB9D1EE}" dt="2021-07-07T22:20:04.539" v="539" actId="207"/>
          <ac:spMkLst>
            <pc:docMk/>
            <pc:sldMk cId="3433417451" sldId="655"/>
            <ac:spMk id="113" creationId="{F337A863-C928-49B4-B581-D425A70CDC93}"/>
          </ac:spMkLst>
        </pc:spChg>
        <pc:spChg chg="mod">
          <ac:chgData name="MANUEL ALBERTO GUEVARA  NAJARRO" userId="dc0839a7-ef25-445d-88fe-29223dfab4a5" providerId="ADAL" clId="{AAA2C151-2292-4488-865B-5027AEB9D1EE}" dt="2021-07-07T22:20:04.539" v="539" actId="207"/>
          <ac:spMkLst>
            <pc:docMk/>
            <pc:sldMk cId="3433417451" sldId="655"/>
            <ac:spMk id="114" creationId="{426FB1ED-6F77-4E23-BB77-A811D2117285}"/>
          </ac:spMkLst>
        </pc:spChg>
        <pc:spChg chg="mod">
          <ac:chgData name="MANUEL ALBERTO GUEVARA  NAJARRO" userId="dc0839a7-ef25-445d-88fe-29223dfab4a5" providerId="ADAL" clId="{AAA2C151-2292-4488-865B-5027AEB9D1EE}" dt="2021-07-07T22:20:04.539" v="539" actId="207"/>
          <ac:spMkLst>
            <pc:docMk/>
            <pc:sldMk cId="3433417451" sldId="655"/>
            <ac:spMk id="115" creationId="{D6442EDC-2E31-4C34-95B4-F9F5FCCFC017}"/>
          </ac:spMkLst>
        </pc:spChg>
        <pc:spChg chg="mod">
          <ac:chgData name="MANUEL ALBERTO GUEVARA  NAJARRO" userId="dc0839a7-ef25-445d-88fe-29223dfab4a5" providerId="ADAL" clId="{AAA2C151-2292-4488-865B-5027AEB9D1EE}" dt="2021-07-07T22:20:04.539" v="539" actId="207"/>
          <ac:spMkLst>
            <pc:docMk/>
            <pc:sldMk cId="3433417451" sldId="655"/>
            <ac:spMk id="116" creationId="{99BB9105-3BA3-4960-882A-15CE1183A687}"/>
          </ac:spMkLst>
        </pc:spChg>
        <pc:spChg chg="mod">
          <ac:chgData name="MANUEL ALBERTO GUEVARA  NAJARRO" userId="dc0839a7-ef25-445d-88fe-29223dfab4a5" providerId="ADAL" clId="{AAA2C151-2292-4488-865B-5027AEB9D1EE}" dt="2021-07-07T22:20:04.539" v="539" actId="207"/>
          <ac:spMkLst>
            <pc:docMk/>
            <pc:sldMk cId="3433417451" sldId="655"/>
            <ac:spMk id="117" creationId="{E24BD117-A459-4ED8-81FB-4014F1710EE8}"/>
          </ac:spMkLst>
        </pc:spChg>
        <pc:spChg chg="mod">
          <ac:chgData name="MANUEL ALBERTO GUEVARA  NAJARRO" userId="dc0839a7-ef25-445d-88fe-29223dfab4a5" providerId="ADAL" clId="{AAA2C151-2292-4488-865B-5027AEB9D1EE}" dt="2021-07-07T22:20:04.539" v="539" actId="207"/>
          <ac:spMkLst>
            <pc:docMk/>
            <pc:sldMk cId="3433417451" sldId="655"/>
            <ac:spMk id="118" creationId="{2A9A8D2E-280E-430E-BA4A-80F0E2877462}"/>
          </ac:spMkLst>
        </pc:spChg>
        <pc:spChg chg="mod">
          <ac:chgData name="MANUEL ALBERTO GUEVARA  NAJARRO" userId="dc0839a7-ef25-445d-88fe-29223dfab4a5" providerId="ADAL" clId="{AAA2C151-2292-4488-865B-5027AEB9D1EE}" dt="2021-07-07T22:20:04.539" v="539" actId="207"/>
          <ac:spMkLst>
            <pc:docMk/>
            <pc:sldMk cId="3433417451" sldId="655"/>
            <ac:spMk id="119" creationId="{424C2D5C-7991-47E2-B1F0-6E7C46BE0403}"/>
          </ac:spMkLst>
        </pc:spChg>
        <pc:spChg chg="mod">
          <ac:chgData name="MANUEL ALBERTO GUEVARA  NAJARRO" userId="dc0839a7-ef25-445d-88fe-29223dfab4a5" providerId="ADAL" clId="{AAA2C151-2292-4488-865B-5027AEB9D1EE}" dt="2021-07-07T22:20:04.539" v="539" actId="207"/>
          <ac:spMkLst>
            <pc:docMk/>
            <pc:sldMk cId="3433417451" sldId="655"/>
            <ac:spMk id="120" creationId="{18C8F06C-C2A0-48FF-B4EC-522BF343C696}"/>
          </ac:spMkLst>
        </pc:spChg>
        <pc:spChg chg="mod">
          <ac:chgData name="MANUEL ALBERTO GUEVARA  NAJARRO" userId="dc0839a7-ef25-445d-88fe-29223dfab4a5" providerId="ADAL" clId="{AAA2C151-2292-4488-865B-5027AEB9D1EE}" dt="2021-07-07T22:20:04.539" v="539" actId="207"/>
          <ac:spMkLst>
            <pc:docMk/>
            <pc:sldMk cId="3433417451" sldId="655"/>
            <ac:spMk id="121" creationId="{F2FCE2E7-5AF2-4006-818C-B0A78B8C0251}"/>
          </ac:spMkLst>
        </pc:spChg>
        <pc:spChg chg="mod">
          <ac:chgData name="MANUEL ALBERTO GUEVARA  NAJARRO" userId="dc0839a7-ef25-445d-88fe-29223dfab4a5" providerId="ADAL" clId="{AAA2C151-2292-4488-865B-5027AEB9D1EE}" dt="2021-07-07T22:20:04.539" v="539" actId="207"/>
          <ac:spMkLst>
            <pc:docMk/>
            <pc:sldMk cId="3433417451" sldId="655"/>
            <ac:spMk id="122" creationId="{C5084903-1D9C-41B6-822B-BB7702940CEE}"/>
          </ac:spMkLst>
        </pc:spChg>
        <pc:spChg chg="mod">
          <ac:chgData name="MANUEL ALBERTO GUEVARA  NAJARRO" userId="dc0839a7-ef25-445d-88fe-29223dfab4a5" providerId="ADAL" clId="{AAA2C151-2292-4488-865B-5027AEB9D1EE}" dt="2021-07-07T22:20:04.539" v="539" actId="207"/>
          <ac:spMkLst>
            <pc:docMk/>
            <pc:sldMk cId="3433417451" sldId="655"/>
            <ac:spMk id="123" creationId="{39BFE051-BC0D-4CCC-AABA-A056EB615A0D}"/>
          </ac:spMkLst>
        </pc:spChg>
        <pc:spChg chg="mod">
          <ac:chgData name="MANUEL ALBERTO GUEVARA  NAJARRO" userId="dc0839a7-ef25-445d-88fe-29223dfab4a5" providerId="ADAL" clId="{AAA2C151-2292-4488-865B-5027AEB9D1EE}" dt="2021-07-07T22:20:04.539" v="539" actId="207"/>
          <ac:spMkLst>
            <pc:docMk/>
            <pc:sldMk cId="3433417451" sldId="655"/>
            <ac:spMk id="124" creationId="{9577703D-DE9D-4F88-9CDF-65D3A9D78CAB}"/>
          </ac:spMkLst>
        </pc:spChg>
        <pc:spChg chg="mod">
          <ac:chgData name="MANUEL ALBERTO GUEVARA  NAJARRO" userId="dc0839a7-ef25-445d-88fe-29223dfab4a5" providerId="ADAL" clId="{AAA2C151-2292-4488-865B-5027AEB9D1EE}" dt="2021-07-07T22:20:04.539" v="539" actId="207"/>
          <ac:spMkLst>
            <pc:docMk/>
            <pc:sldMk cId="3433417451" sldId="655"/>
            <ac:spMk id="125" creationId="{3D48DCE8-34EE-4E34-9E5E-114C00481068}"/>
          </ac:spMkLst>
        </pc:spChg>
        <pc:spChg chg="mod">
          <ac:chgData name="MANUEL ALBERTO GUEVARA  NAJARRO" userId="dc0839a7-ef25-445d-88fe-29223dfab4a5" providerId="ADAL" clId="{AAA2C151-2292-4488-865B-5027AEB9D1EE}" dt="2021-07-07T22:20:04.539" v="539" actId="207"/>
          <ac:spMkLst>
            <pc:docMk/>
            <pc:sldMk cId="3433417451" sldId="655"/>
            <ac:spMk id="126" creationId="{E8BB04E4-95E9-49A5-BE5C-CD9AF03A383C}"/>
          </ac:spMkLst>
        </pc:spChg>
        <pc:spChg chg="mod">
          <ac:chgData name="MANUEL ALBERTO GUEVARA  NAJARRO" userId="dc0839a7-ef25-445d-88fe-29223dfab4a5" providerId="ADAL" clId="{AAA2C151-2292-4488-865B-5027AEB9D1EE}" dt="2021-07-07T22:20:04.539" v="539" actId="207"/>
          <ac:spMkLst>
            <pc:docMk/>
            <pc:sldMk cId="3433417451" sldId="655"/>
            <ac:spMk id="127" creationId="{FC1B36A6-B906-4A27-A9B7-5E680D45FA2C}"/>
          </ac:spMkLst>
        </pc:spChg>
        <pc:spChg chg="mod">
          <ac:chgData name="MANUEL ALBERTO GUEVARA  NAJARRO" userId="dc0839a7-ef25-445d-88fe-29223dfab4a5" providerId="ADAL" clId="{AAA2C151-2292-4488-865B-5027AEB9D1EE}" dt="2021-07-07T22:20:04.539" v="539" actId="207"/>
          <ac:spMkLst>
            <pc:docMk/>
            <pc:sldMk cId="3433417451" sldId="655"/>
            <ac:spMk id="128" creationId="{F46D2AD1-4013-4D68-95FF-C33A66990631}"/>
          </ac:spMkLst>
        </pc:spChg>
        <pc:spChg chg="mod">
          <ac:chgData name="MANUEL ALBERTO GUEVARA  NAJARRO" userId="dc0839a7-ef25-445d-88fe-29223dfab4a5" providerId="ADAL" clId="{AAA2C151-2292-4488-865B-5027AEB9D1EE}" dt="2021-07-07T22:20:04.539" v="539" actId="207"/>
          <ac:spMkLst>
            <pc:docMk/>
            <pc:sldMk cId="3433417451" sldId="655"/>
            <ac:spMk id="129" creationId="{2A463BF1-FE4D-4B9F-A831-4D834CEAB86E}"/>
          </ac:spMkLst>
        </pc:spChg>
        <pc:spChg chg="mod">
          <ac:chgData name="MANUEL ALBERTO GUEVARA  NAJARRO" userId="dc0839a7-ef25-445d-88fe-29223dfab4a5" providerId="ADAL" clId="{AAA2C151-2292-4488-865B-5027AEB9D1EE}" dt="2021-07-07T22:20:04.539" v="539" actId="207"/>
          <ac:spMkLst>
            <pc:docMk/>
            <pc:sldMk cId="3433417451" sldId="655"/>
            <ac:spMk id="130" creationId="{1BA88938-0C52-40B8-A959-382589DCAA2E}"/>
          </ac:spMkLst>
        </pc:spChg>
        <pc:spChg chg="mod">
          <ac:chgData name="MANUEL ALBERTO GUEVARA  NAJARRO" userId="dc0839a7-ef25-445d-88fe-29223dfab4a5" providerId="ADAL" clId="{AAA2C151-2292-4488-865B-5027AEB9D1EE}" dt="2021-07-07T22:20:04.539" v="539" actId="207"/>
          <ac:spMkLst>
            <pc:docMk/>
            <pc:sldMk cId="3433417451" sldId="655"/>
            <ac:spMk id="131" creationId="{53E8921F-DE2C-4951-80DA-267122EB985D}"/>
          </ac:spMkLst>
        </pc:spChg>
        <pc:spChg chg="mod">
          <ac:chgData name="MANUEL ALBERTO GUEVARA  NAJARRO" userId="dc0839a7-ef25-445d-88fe-29223dfab4a5" providerId="ADAL" clId="{AAA2C151-2292-4488-865B-5027AEB9D1EE}" dt="2021-07-07T22:20:04.539" v="539" actId="207"/>
          <ac:spMkLst>
            <pc:docMk/>
            <pc:sldMk cId="3433417451" sldId="655"/>
            <ac:spMk id="132" creationId="{AA631795-5900-4438-B1C5-8C809EAD2886}"/>
          </ac:spMkLst>
        </pc:spChg>
        <pc:spChg chg="mod">
          <ac:chgData name="MANUEL ALBERTO GUEVARA  NAJARRO" userId="dc0839a7-ef25-445d-88fe-29223dfab4a5" providerId="ADAL" clId="{AAA2C151-2292-4488-865B-5027AEB9D1EE}" dt="2021-07-07T22:20:04.539" v="539" actId="207"/>
          <ac:spMkLst>
            <pc:docMk/>
            <pc:sldMk cId="3433417451" sldId="655"/>
            <ac:spMk id="133" creationId="{1F8A19A3-6698-489D-B460-DC9883EC337A}"/>
          </ac:spMkLst>
        </pc:spChg>
        <pc:spChg chg="mod">
          <ac:chgData name="MANUEL ALBERTO GUEVARA  NAJARRO" userId="dc0839a7-ef25-445d-88fe-29223dfab4a5" providerId="ADAL" clId="{AAA2C151-2292-4488-865B-5027AEB9D1EE}" dt="2021-07-07T22:20:04.539" v="539" actId="207"/>
          <ac:spMkLst>
            <pc:docMk/>
            <pc:sldMk cId="3433417451" sldId="655"/>
            <ac:spMk id="134" creationId="{797A0053-3659-491D-8021-2813D6908597}"/>
          </ac:spMkLst>
        </pc:spChg>
        <pc:spChg chg="mod">
          <ac:chgData name="MANUEL ALBERTO GUEVARA  NAJARRO" userId="dc0839a7-ef25-445d-88fe-29223dfab4a5" providerId="ADAL" clId="{AAA2C151-2292-4488-865B-5027AEB9D1EE}" dt="2021-07-07T22:20:04.539" v="539" actId="207"/>
          <ac:spMkLst>
            <pc:docMk/>
            <pc:sldMk cId="3433417451" sldId="655"/>
            <ac:spMk id="135" creationId="{E775D9EA-0046-4F89-9247-48D80E45C723}"/>
          </ac:spMkLst>
        </pc:spChg>
        <pc:spChg chg="mod">
          <ac:chgData name="MANUEL ALBERTO GUEVARA  NAJARRO" userId="dc0839a7-ef25-445d-88fe-29223dfab4a5" providerId="ADAL" clId="{AAA2C151-2292-4488-865B-5027AEB9D1EE}" dt="2021-07-07T22:20:04.539" v="539" actId="207"/>
          <ac:spMkLst>
            <pc:docMk/>
            <pc:sldMk cId="3433417451" sldId="655"/>
            <ac:spMk id="136" creationId="{8E1C40A4-1608-4DBC-B96F-F3932FCA05EA}"/>
          </ac:spMkLst>
        </pc:spChg>
        <pc:spChg chg="mod">
          <ac:chgData name="MANUEL ALBERTO GUEVARA  NAJARRO" userId="dc0839a7-ef25-445d-88fe-29223dfab4a5" providerId="ADAL" clId="{AAA2C151-2292-4488-865B-5027AEB9D1EE}" dt="2021-07-07T22:20:04.539" v="539" actId="207"/>
          <ac:spMkLst>
            <pc:docMk/>
            <pc:sldMk cId="3433417451" sldId="655"/>
            <ac:spMk id="137" creationId="{7301AE28-B532-409B-9126-F1F1E7922A07}"/>
          </ac:spMkLst>
        </pc:spChg>
        <pc:spChg chg="mod">
          <ac:chgData name="MANUEL ALBERTO GUEVARA  NAJARRO" userId="dc0839a7-ef25-445d-88fe-29223dfab4a5" providerId="ADAL" clId="{AAA2C151-2292-4488-865B-5027AEB9D1EE}" dt="2021-07-07T22:20:04.539" v="539" actId="207"/>
          <ac:spMkLst>
            <pc:docMk/>
            <pc:sldMk cId="3433417451" sldId="655"/>
            <ac:spMk id="138" creationId="{C63D08EF-7F86-4772-8BE5-EBB500D21A68}"/>
          </ac:spMkLst>
        </pc:spChg>
        <pc:spChg chg="mod">
          <ac:chgData name="MANUEL ALBERTO GUEVARA  NAJARRO" userId="dc0839a7-ef25-445d-88fe-29223dfab4a5" providerId="ADAL" clId="{AAA2C151-2292-4488-865B-5027AEB9D1EE}" dt="2021-07-07T22:20:04.539" v="539" actId="207"/>
          <ac:spMkLst>
            <pc:docMk/>
            <pc:sldMk cId="3433417451" sldId="655"/>
            <ac:spMk id="139" creationId="{109B9926-F31F-4555-9AA0-7192E57FF9AB}"/>
          </ac:spMkLst>
        </pc:spChg>
        <pc:spChg chg="mod">
          <ac:chgData name="MANUEL ALBERTO GUEVARA  NAJARRO" userId="dc0839a7-ef25-445d-88fe-29223dfab4a5" providerId="ADAL" clId="{AAA2C151-2292-4488-865B-5027AEB9D1EE}" dt="2021-07-07T22:20:04.539" v="539" actId="207"/>
          <ac:spMkLst>
            <pc:docMk/>
            <pc:sldMk cId="3433417451" sldId="655"/>
            <ac:spMk id="140" creationId="{5D5895F0-FB59-485C-97B9-BAFFD8B1CE90}"/>
          </ac:spMkLst>
        </pc:spChg>
        <pc:spChg chg="mod">
          <ac:chgData name="MANUEL ALBERTO GUEVARA  NAJARRO" userId="dc0839a7-ef25-445d-88fe-29223dfab4a5" providerId="ADAL" clId="{AAA2C151-2292-4488-865B-5027AEB9D1EE}" dt="2021-07-07T22:23:16.830" v="730" actId="2711"/>
          <ac:spMkLst>
            <pc:docMk/>
            <pc:sldMk cId="3433417451" sldId="655"/>
            <ac:spMk id="141" creationId="{F5F55CB7-77D7-4837-B145-A157803EA826}"/>
          </ac:spMkLst>
        </pc:spChg>
        <pc:spChg chg="mod">
          <ac:chgData name="MANUEL ALBERTO GUEVARA  NAJARRO" userId="dc0839a7-ef25-445d-88fe-29223dfab4a5" providerId="ADAL" clId="{AAA2C151-2292-4488-865B-5027AEB9D1EE}" dt="2021-07-07T22:23:16.830" v="730" actId="2711"/>
          <ac:spMkLst>
            <pc:docMk/>
            <pc:sldMk cId="3433417451" sldId="655"/>
            <ac:spMk id="142" creationId="{207FBAAF-C2C6-46AB-BA71-19613288635C}"/>
          </ac:spMkLst>
        </pc:spChg>
        <pc:spChg chg="mod">
          <ac:chgData name="MANUEL ALBERTO GUEVARA  NAJARRO" userId="dc0839a7-ef25-445d-88fe-29223dfab4a5" providerId="ADAL" clId="{AAA2C151-2292-4488-865B-5027AEB9D1EE}" dt="2021-07-07T22:20:01.925" v="538" actId="165"/>
          <ac:spMkLst>
            <pc:docMk/>
            <pc:sldMk cId="3433417451" sldId="655"/>
            <ac:spMk id="146" creationId="{3612966C-50B6-41E1-9CDB-563F913EC8B6}"/>
          </ac:spMkLst>
        </pc:spChg>
        <pc:spChg chg="mod">
          <ac:chgData name="MANUEL ALBERTO GUEVARA  NAJARRO" userId="dc0839a7-ef25-445d-88fe-29223dfab4a5" providerId="ADAL" clId="{AAA2C151-2292-4488-865B-5027AEB9D1EE}" dt="2021-07-07T22:20:01.925" v="538" actId="165"/>
          <ac:spMkLst>
            <pc:docMk/>
            <pc:sldMk cId="3433417451" sldId="655"/>
            <ac:spMk id="147" creationId="{3998F71B-18EA-41B5-9081-11FEC87051D4}"/>
          </ac:spMkLst>
        </pc:spChg>
        <pc:spChg chg="mod">
          <ac:chgData name="MANUEL ALBERTO GUEVARA  NAJARRO" userId="dc0839a7-ef25-445d-88fe-29223dfab4a5" providerId="ADAL" clId="{AAA2C151-2292-4488-865B-5027AEB9D1EE}" dt="2021-07-07T22:20:01.925" v="538" actId="165"/>
          <ac:spMkLst>
            <pc:docMk/>
            <pc:sldMk cId="3433417451" sldId="655"/>
            <ac:spMk id="148" creationId="{477FA1E7-F6B0-43C3-AA21-1B57515432C7}"/>
          </ac:spMkLst>
        </pc:spChg>
        <pc:spChg chg="mod">
          <ac:chgData name="MANUEL ALBERTO GUEVARA  NAJARRO" userId="dc0839a7-ef25-445d-88fe-29223dfab4a5" providerId="ADAL" clId="{AAA2C151-2292-4488-865B-5027AEB9D1EE}" dt="2021-07-07T22:20:01.925" v="538" actId="165"/>
          <ac:spMkLst>
            <pc:docMk/>
            <pc:sldMk cId="3433417451" sldId="655"/>
            <ac:spMk id="149" creationId="{EF6AE92F-2D38-4A81-BDCA-D207C0701829}"/>
          </ac:spMkLst>
        </pc:spChg>
        <pc:spChg chg="mod">
          <ac:chgData name="MANUEL ALBERTO GUEVARA  NAJARRO" userId="dc0839a7-ef25-445d-88fe-29223dfab4a5" providerId="ADAL" clId="{AAA2C151-2292-4488-865B-5027AEB9D1EE}" dt="2021-07-07T22:20:01.925" v="538" actId="165"/>
          <ac:spMkLst>
            <pc:docMk/>
            <pc:sldMk cId="3433417451" sldId="655"/>
            <ac:spMk id="150" creationId="{B72F9ED4-1995-47BE-9EE2-FFE10A713245}"/>
          </ac:spMkLst>
        </pc:spChg>
        <pc:spChg chg="mod">
          <ac:chgData name="MANUEL ALBERTO GUEVARA  NAJARRO" userId="dc0839a7-ef25-445d-88fe-29223dfab4a5" providerId="ADAL" clId="{AAA2C151-2292-4488-865B-5027AEB9D1EE}" dt="2021-07-07T22:20:01.925" v="538" actId="165"/>
          <ac:spMkLst>
            <pc:docMk/>
            <pc:sldMk cId="3433417451" sldId="655"/>
            <ac:spMk id="151" creationId="{50A53098-A07B-4788-9D02-A7F7706894D9}"/>
          </ac:spMkLst>
        </pc:spChg>
        <pc:spChg chg="mod">
          <ac:chgData name="MANUEL ALBERTO GUEVARA  NAJARRO" userId="dc0839a7-ef25-445d-88fe-29223dfab4a5" providerId="ADAL" clId="{AAA2C151-2292-4488-865B-5027AEB9D1EE}" dt="2021-07-07T22:20:01.925" v="538" actId="165"/>
          <ac:spMkLst>
            <pc:docMk/>
            <pc:sldMk cId="3433417451" sldId="655"/>
            <ac:spMk id="152" creationId="{4EF15D90-501C-433E-B168-AC40C3A79C86}"/>
          </ac:spMkLst>
        </pc:spChg>
        <pc:spChg chg="mod">
          <ac:chgData name="MANUEL ALBERTO GUEVARA  NAJARRO" userId="dc0839a7-ef25-445d-88fe-29223dfab4a5" providerId="ADAL" clId="{AAA2C151-2292-4488-865B-5027AEB9D1EE}" dt="2021-07-07T22:20:01.925" v="538" actId="165"/>
          <ac:spMkLst>
            <pc:docMk/>
            <pc:sldMk cId="3433417451" sldId="655"/>
            <ac:spMk id="153" creationId="{B67D534C-8F37-45BB-B687-231C0F1303F5}"/>
          </ac:spMkLst>
        </pc:spChg>
        <pc:spChg chg="mod">
          <ac:chgData name="MANUEL ALBERTO GUEVARA  NAJARRO" userId="dc0839a7-ef25-445d-88fe-29223dfab4a5" providerId="ADAL" clId="{AAA2C151-2292-4488-865B-5027AEB9D1EE}" dt="2021-07-07T22:20:01.925" v="538" actId="165"/>
          <ac:spMkLst>
            <pc:docMk/>
            <pc:sldMk cId="3433417451" sldId="655"/>
            <ac:spMk id="154" creationId="{21ECBD79-8FA8-4D6C-9A86-C9E79536922A}"/>
          </ac:spMkLst>
        </pc:spChg>
        <pc:spChg chg="mod">
          <ac:chgData name="MANUEL ALBERTO GUEVARA  NAJARRO" userId="dc0839a7-ef25-445d-88fe-29223dfab4a5" providerId="ADAL" clId="{AAA2C151-2292-4488-865B-5027AEB9D1EE}" dt="2021-07-07T22:20:01.925" v="538" actId="165"/>
          <ac:spMkLst>
            <pc:docMk/>
            <pc:sldMk cId="3433417451" sldId="655"/>
            <ac:spMk id="155" creationId="{F965ABA6-72F7-4AB1-A8ED-7F5CD222D28E}"/>
          </ac:spMkLst>
        </pc:spChg>
        <pc:spChg chg="mod">
          <ac:chgData name="MANUEL ALBERTO GUEVARA  NAJARRO" userId="dc0839a7-ef25-445d-88fe-29223dfab4a5" providerId="ADAL" clId="{AAA2C151-2292-4488-865B-5027AEB9D1EE}" dt="2021-07-07T22:20:09.213" v="540" actId="207"/>
          <ac:spMkLst>
            <pc:docMk/>
            <pc:sldMk cId="3433417451" sldId="655"/>
            <ac:spMk id="156" creationId="{54C6B82D-C02F-43A4-A851-D155584736A2}"/>
          </ac:spMkLst>
        </pc:spChg>
        <pc:spChg chg="mod">
          <ac:chgData name="MANUEL ALBERTO GUEVARA  NAJARRO" userId="dc0839a7-ef25-445d-88fe-29223dfab4a5" providerId="ADAL" clId="{AAA2C151-2292-4488-865B-5027AEB9D1EE}" dt="2021-07-07T22:20:09.213" v="540" actId="207"/>
          <ac:spMkLst>
            <pc:docMk/>
            <pc:sldMk cId="3433417451" sldId="655"/>
            <ac:spMk id="157" creationId="{857120EB-0877-4B96-8A95-97AFF1B00086}"/>
          </ac:spMkLst>
        </pc:spChg>
        <pc:spChg chg="mod">
          <ac:chgData name="MANUEL ALBERTO GUEVARA  NAJARRO" userId="dc0839a7-ef25-445d-88fe-29223dfab4a5" providerId="ADAL" clId="{AAA2C151-2292-4488-865B-5027AEB9D1EE}" dt="2021-07-07T22:20:09.213" v="540" actId="207"/>
          <ac:spMkLst>
            <pc:docMk/>
            <pc:sldMk cId="3433417451" sldId="655"/>
            <ac:spMk id="158" creationId="{44C08878-E1C3-4639-8834-3334FB8A3ADE}"/>
          </ac:spMkLst>
        </pc:spChg>
        <pc:spChg chg="mod">
          <ac:chgData name="MANUEL ALBERTO GUEVARA  NAJARRO" userId="dc0839a7-ef25-445d-88fe-29223dfab4a5" providerId="ADAL" clId="{AAA2C151-2292-4488-865B-5027AEB9D1EE}" dt="2021-07-07T22:20:09.213" v="540" actId="207"/>
          <ac:spMkLst>
            <pc:docMk/>
            <pc:sldMk cId="3433417451" sldId="655"/>
            <ac:spMk id="159" creationId="{70B20E6E-37C3-4D0A-972E-62CAE1AACCAD}"/>
          </ac:spMkLst>
        </pc:spChg>
        <pc:spChg chg="mod">
          <ac:chgData name="MANUEL ALBERTO GUEVARA  NAJARRO" userId="dc0839a7-ef25-445d-88fe-29223dfab4a5" providerId="ADAL" clId="{AAA2C151-2292-4488-865B-5027AEB9D1EE}" dt="2021-07-07T22:20:09.213" v="540" actId="207"/>
          <ac:spMkLst>
            <pc:docMk/>
            <pc:sldMk cId="3433417451" sldId="655"/>
            <ac:spMk id="160" creationId="{1B5BDAC3-FA8A-44FC-BCFD-0E77D3153613}"/>
          </ac:spMkLst>
        </pc:spChg>
        <pc:spChg chg="mod">
          <ac:chgData name="MANUEL ALBERTO GUEVARA  NAJARRO" userId="dc0839a7-ef25-445d-88fe-29223dfab4a5" providerId="ADAL" clId="{AAA2C151-2292-4488-865B-5027AEB9D1EE}" dt="2021-07-07T22:20:09.213" v="540" actId="207"/>
          <ac:spMkLst>
            <pc:docMk/>
            <pc:sldMk cId="3433417451" sldId="655"/>
            <ac:spMk id="161" creationId="{6DB83263-7C59-440A-8D20-64E48E963F11}"/>
          </ac:spMkLst>
        </pc:spChg>
        <pc:spChg chg="mod">
          <ac:chgData name="MANUEL ALBERTO GUEVARA  NAJARRO" userId="dc0839a7-ef25-445d-88fe-29223dfab4a5" providerId="ADAL" clId="{AAA2C151-2292-4488-865B-5027AEB9D1EE}" dt="2021-07-07T22:20:09.213" v="540" actId="207"/>
          <ac:spMkLst>
            <pc:docMk/>
            <pc:sldMk cId="3433417451" sldId="655"/>
            <ac:spMk id="162" creationId="{4FBAD3B7-6801-422D-8B1F-317976F25331}"/>
          </ac:spMkLst>
        </pc:spChg>
        <pc:spChg chg="mod">
          <ac:chgData name="MANUEL ALBERTO GUEVARA  NAJARRO" userId="dc0839a7-ef25-445d-88fe-29223dfab4a5" providerId="ADAL" clId="{AAA2C151-2292-4488-865B-5027AEB9D1EE}" dt="2021-07-07T22:20:09.213" v="540" actId="207"/>
          <ac:spMkLst>
            <pc:docMk/>
            <pc:sldMk cId="3433417451" sldId="655"/>
            <ac:spMk id="163" creationId="{434A60A4-82C7-40DE-811D-5DFD0D4A84A6}"/>
          </ac:spMkLst>
        </pc:spChg>
        <pc:spChg chg="mod">
          <ac:chgData name="MANUEL ALBERTO GUEVARA  NAJARRO" userId="dc0839a7-ef25-445d-88fe-29223dfab4a5" providerId="ADAL" clId="{AAA2C151-2292-4488-865B-5027AEB9D1EE}" dt="2021-07-07T22:20:09.213" v="540" actId="207"/>
          <ac:spMkLst>
            <pc:docMk/>
            <pc:sldMk cId="3433417451" sldId="655"/>
            <ac:spMk id="164" creationId="{12D13AF2-97A2-4D0F-93EC-628D65145A94}"/>
          </ac:spMkLst>
        </pc:spChg>
        <pc:spChg chg="mod">
          <ac:chgData name="MANUEL ALBERTO GUEVARA  NAJARRO" userId="dc0839a7-ef25-445d-88fe-29223dfab4a5" providerId="ADAL" clId="{AAA2C151-2292-4488-865B-5027AEB9D1EE}" dt="2021-07-07T22:20:09.213" v="540" actId="207"/>
          <ac:spMkLst>
            <pc:docMk/>
            <pc:sldMk cId="3433417451" sldId="655"/>
            <ac:spMk id="165" creationId="{3233DE4E-7CC5-411D-BD67-8C602ECC1915}"/>
          </ac:spMkLst>
        </pc:spChg>
        <pc:spChg chg="mod">
          <ac:chgData name="MANUEL ALBERTO GUEVARA  NAJARRO" userId="dc0839a7-ef25-445d-88fe-29223dfab4a5" providerId="ADAL" clId="{AAA2C151-2292-4488-865B-5027AEB9D1EE}" dt="2021-07-07T22:20:09.213" v="540" actId="207"/>
          <ac:spMkLst>
            <pc:docMk/>
            <pc:sldMk cId="3433417451" sldId="655"/>
            <ac:spMk id="166" creationId="{32BA5006-B446-4EFC-9AA3-DA6DB18889D2}"/>
          </ac:spMkLst>
        </pc:spChg>
        <pc:spChg chg="mod">
          <ac:chgData name="MANUEL ALBERTO GUEVARA  NAJARRO" userId="dc0839a7-ef25-445d-88fe-29223dfab4a5" providerId="ADAL" clId="{AAA2C151-2292-4488-865B-5027AEB9D1EE}" dt="2021-07-07T22:20:09.213" v="540" actId="207"/>
          <ac:spMkLst>
            <pc:docMk/>
            <pc:sldMk cId="3433417451" sldId="655"/>
            <ac:spMk id="167" creationId="{6B71D65C-AEF1-4E16-A7D4-DF9DE76E2189}"/>
          </ac:spMkLst>
        </pc:spChg>
        <pc:spChg chg="mod">
          <ac:chgData name="MANUEL ALBERTO GUEVARA  NAJARRO" userId="dc0839a7-ef25-445d-88fe-29223dfab4a5" providerId="ADAL" clId="{AAA2C151-2292-4488-865B-5027AEB9D1EE}" dt="2021-07-07T22:20:09.213" v="540" actId="207"/>
          <ac:spMkLst>
            <pc:docMk/>
            <pc:sldMk cId="3433417451" sldId="655"/>
            <ac:spMk id="168" creationId="{F8D83C2F-5B5A-4900-8EC0-2FD0A4D18075}"/>
          </ac:spMkLst>
        </pc:spChg>
        <pc:spChg chg="mod">
          <ac:chgData name="MANUEL ALBERTO GUEVARA  NAJARRO" userId="dc0839a7-ef25-445d-88fe-29223dfab4a5" providerId="ADAL" clId="{AAA2C151-2292-4488-865B-5027AEB9D1EE}" dt="2021-07-07T22:20:09.213" v="540" actId="207"/>
          <ac:spMkLst>
            <pc:docMk/>
            <pc:sldMk cId="3433417451" sldId="655"/>
            <ac:spMk id="169" creationId="{7C59C074-CA9C-456C-8C9B-0627F608479F}"/>
          </ac:spMkLst>
        </pc:spChg>
        <pc:spChg chg="mod">
          <ac:chgData name="MANUEL ALBERTO GUEVARA  NAJARRO" userId="dc0839a7-ef25-445d-88fe-29223dfab4a5" providerId="ADAL" clId="{AAA2C151-2292-4488-865B-5027AEB9D1EE}" dt="2021-07-07T22:20:09.213" v="540" actId="207"/>
          <ac:spMkLst>
            <pc:docMk/>
            <pc:sldMk cId="3433417451" sldId="655"/>
            <ac:spMk id="170" creationId="{913A5415-A86D-432A-812C-D57C1B7F3C3E}"/>
          </ac:spMkLst>
        </pc:spChg>
        <pc:spChg chg="mod">
          <ac:chgData name="MANUEL ALBERTO GUEVARA  NAJARRO" userId="dc0839a7-ef25-445d-88fe-29223dfab4a5" providerId="ADAL" clId="{AAA2C151-2292-4488-865B-5027AEB9D1EE}" dt="2021-07-07T22:20:09.213" v="540" actId="207"/>
          <ac:spMkLst>
            <pc:docMk/>
            <pc:sldMk cId="3433417451" sldId="655"/>
            <ac:spMk id="171" creationId="{7183D0E4-6536-45FF-B24C-72F7AAF0E459}"/>
          </ac:spMkLst>
        </pc:spChg>
        <pc:spChg chg="mod">
          <ac:chgData name="MANUEL ALBERTO GUEVARA  NAJARRO" userId="dc0839a7-ef25-445d-88fe-29223dfab4a5" providerId="ADAL" clId="{AAA2C151-2292-4488-865B-5027AEB9D1EE}" dt="2021-07-07T22:20:09.213" v="540" actId="207"/>
          <ac:spMkLst>
            <pc:docMk/>
            <pc:sldMk cId="3433417451" sldId="655"/>
            <ac:spMk id="172" creationId="{8129A251-3955-40AF-B113-65E6C20EA2E4}"/>
          </ac:spMkLst>
        </pc:spChg>
        <pc:spChg chg="mod">
          <ac:chgData name="MANUEL ALBERTO GUEVARA  NAJARRO" userId="dc0839a7-ef25-445d-88fe-29223dfab4a5" providerId="ADAL" clId="{AAA2C151-2292-4488-865B-5027AEB9D1EE}" dt="2021-07-07T22:20:09.213" v="540" actId="207"/>
          <ac:spMkLst>
            <pc:docMk/>
            <pc:sldMk cId="3433417451" sldId="655"/>
            <ac:spMk id="173" creationId="{6B60CC2E-D3B3-4404-9751-6374AAABF261}"/>
          </ac:spMkLst>
        </pc:spChg>
        <pc:spChg chg="mod">
          <ac:chgData name="MANUEL ALBERTO GUEVARA  NAJARRO" userId="dc0839a7-ef25-445d-88fe-29223dfab4a5" providerId="ADAL" clId="{AAA2C151-2292-4488-865B-5027AEB9D1EE}" dt="2021-07-07T22:20:09.213" v="540" actId="207"/>
          <ac:spMkLst>
            <pc:docMk/>
            <pc:sldMk cId="3433417451" sldId="655"/>
            <ac:spMk id="174" creationId="{A1E85D50-E8F8-4453-A1AC-4FB542C7F3EA}"/>
          </ac:spMkLst>
        </pc:spChg>
        <pc:spChg chg="mod">
          <ac:chgData name="MANUEL ALBERTO GUEVARA  NAJARRO" userId="dc0839a7-ef25-445d-88fe-29223dfab4a5" providerId="ADAL" clId="{AAA2C151-2292-4488-865B-5027AEB9D1EE}" dt="2021-07-07T22:20:09.213" v="540" actId="207"/>
          <ac:spMkLst>
            <pc:docMk/>
            <pc:sldMk cId="3433417451" sldId="655"/>
            <ac:spMk id="175" creationId="{7B7440E3-53B8-4D50-82CB-C65F0574AE6E}"/>
          </ac:spMkLst>
        </pc:spChg>
        <pc:spChg chg="mod">
          <ac:chgData name="MANUEL ALBERTO GUEVARA  NAJARRO" userId="dc0839a7-ef25-445d-88fe-29223dfab4a5" providerId="ADAL" clId="{AAA2C151-2292-4488-865B-5027AEB9D1EE}" dt="2021-07-07T22:20:09.213" v="540" actId="207"/>
          <ac:spMkLst>
            <pc:docMk/>
            <pc:sldMk cId="3433417451" sldId="655"/>
            <ac:spMk id="176" creationId="{9329F24B-369A-4A29-A24A-04657C5F1F39}"/>
          </ac:spMkLst>
        </pc:spChg>
        <pc:spChg chg="mod">
          <ac:chgData name="MANUEL ALBERTO GUEVARA  NAJARRO" userId="dc0839a7-ef25-445d-88fe-29223dfab4a5" providerId="ADAL" clId="{AAA2C151-2292-4488-865B-5027AEB9D1EE}" dt="2021-07-07T22:20:09.213" v="540" actId="207"/>
          <ac:spMkLst>
            <pc:docMk/>
            <pc:sldMk cId="3433417451" sldId="655"/>
            <ac:spMk id="177" creationId="{D2E8C894-B3EA-416A-9054-44385F632DB2}"/>
          </ac:spMkLst>
        </pc:spChg>
        <pc:spChg chg="mod">
          <ac:chgData name="MANUEL ALBERTO GUEVARA  NAJARRO" userId="dc0839a7-ef25-445d-88fe-29223dfab4a5" providerId="ADAL" clId="{AAA2C151-2292-4488-865B-5027AEB9D1EE}" dt="2021-07-07T22:20:09.213" v="540" actId="207"/>
          <ac:spMkLst>
            <pc:docMk/>
            <pc:sldMk cId="3433417451" sldId="655"/>
            <ac:spMk id="178" creationId="{4B857AE3-A934-4C94-ADCD-37F8F8BB4EB7}"/>
          </ac:spMkLst>
        </pc:spChg>
        <pc:spChg chg="mod">
          <ac:chgData name="MANUEL ALBERTO GUEVARA  NAJARRO" userId="dc0839a7-ef25-445d-88fe-29223dfab4a5" providerId="ADAL" clId="{AAA2C151-2292-4488-865B-5027AEB9D1EE}" dt="2021-07-07T22:20:09.213" v="540" actId="207"/>
          <ac:spMkLst>
            <pc:docMk/>
            <pc:sldMk cId="3433417451" sldId="655"/>
            <ac:spMk id="179" creationId="{654138F9-C9D6-41F1-953E-6854895CD151}"/>
          </ac:spMkLst>
        </pc:spChg>
        <pc:spChg chg="mod">
          <ac:chgData name="MANUEL ALBERTO GUEVARA  NAJARRO" userId="dc0839a7-ef25-445d-88fe-29223dfab4a5" providerId="ADAL" clId="{AAA2C151-2292-4488-865B-5027AEB9D1EE}" dt="2021-07-07T22:20:09.213" v="540" actId="207"/>
          <ac:spMkLst>
            <pc:docMk/>
            <pc:sldMk cId="3433417451" sldId="655"/>
            <ac:spMk id="180" creationId="{411F8732-E2FE-46F0-877A-F08955966C39}"/>
          </ac:spMkLst>
        </pc:spChg>
        <pc:spChg chg="mod">
          <ac:chgData name="MANUEL ALBERTO GUEVARA  NAJARRO" userId="dc0839a7-ef25-445d-88fe-29223dfab4a5" providerId="ADAL" clId="{AAA2C151-2292-4488-865B-5027AEB9D1EE}" dt="2021-07-07T22:20:09.213" v="540" actId="207"/>
          <ac:spMkLst>
            <pc:docMk/>
            <pc:sldMk cId="3433417451" sldId="655"/>
            <ac:spMk id="181" creationId="{D40D1345-1692-44E5-91A2-EF16AAA0F4F2}"/>
          </ac:spMkLst>
        </pc:spChg>
        <pc:spChg chg="mod">
          <ac:chgData name="MANUEL ALBERTO GUEVARA  NAJARRO" userId="dc0839a7-ef25-445d-88fe-29223dfab4a5" providerId="ADAL" clId="{AAA2C151-2292-4488-865B-5027AEB9D1EE}" dt="2021-07-07T22:20:09.213" v="540" actId="207"/>
          <ac:spMkLst>
            <pc:docMk/>
            <pc:sldMk cId="3433417451" sldId="655"/>
            <ac:spMk id="182" creationId="{F9667D35-AB26-4D0C-A8B5-AD71B894CA42}"/>
          </ac:spMkLst>
        </pc:spChg>
        <pc:spChg chg="mod">
          <ac:chgData name="MANUEL ALBERTO GUEVARA  NAJARRO" userId="dc0839a7-ef25-445d-88fe-29223dfab4a5" providerId="ADAL" clId="{AAA2C151-2292-4488-865B-5027AEB9D1EE}" dt="2021-07-07T22:20:09.213" v="540" actId="207"/>
          <ac:spMkLst>
            <pc:docMk/>
            <pc:sldMk cId="3433417451" sldId="655"/>
            <ac:spMk id="183" creationId="{71C59809-F527-4DEB-A88F-996CF09DA96A}"/>
          </ac:spMkLst>
        </pc:spChg>
        <pc:spChg chg="mod">
          <ac:chgData name="MANUEL ALBERTO GUEVARA  NAJARRO" userId="dc0839a7-ef25-445d-88fe-29223dfab4a5" providerId="ADAL" clId="{AAA2C151-2292-4488-865B-5027AEB9D1EE}" dt="2021-07-07T22:20:09.213" v="540" actId="207"/>
          <ac:spMkLst>
            <pc:docMk/>
            <pc:sldMk cId="3433417451" sldId="655"/>
            <ac:spMk id="184" creationId="{E3AF0281-37D4-456A-8B05-26299B680A1F}"/>
          </ac:spMkLst>
        </pc:spChg>
        <pc:spChg chg="mod">
          <ac:chgData name="MANUEL ALBERTO GUEVARA  NAJARRO" userId="dc0839a7-ef25-445d-88fe-29223dfab4a5" providerId="ADAL" clId="{AAA2C151-2292-4488-865B-5027AEB9D1EE}" dt="2021-07-07T22:20:09.213" v="540" actId="207"/>
          <ac:spMkLst>
            <pc:docMk/>
            <pc:sldMk cId="3433417451" sldId="655"/>
            <ac:spMk id="185" creationId="{8A8EC29E-85D0-43F4-9DCA-3C65CD8560CF}"/>
          </ac:spMkLst>
        </pc:spChg>
        <pc:spChg chg="mod">
          <ac:chgData name="MANUEL ALBERTO GUEVARA  NAJARRO" userId="dc0839a7-ef25-445d-88fe-29223dfab4a5" providerId="ADAL" clId="{AAA2C151-2292-4488-865B-5027AEB9D1EE}" dt="2021-07-07T22:20:09.213" v="540" actId="207"/>
          <ac:spMkLst>
            <pc:docMk/>
            <pc:sldMk cId="3433417451" sldId="655"/>
            <ac:spMk id="186" creationId="{B1C624DF-396A-4E05-B0DE-09642E642399}"/>
          </ac:spMkLst>
        </pc:spChg>
        <pc:spChg chg="mod">
          <ac:chgData name="MANUEL ALBERTO GUEVARA  NAJARRO" userId="dc0839a7-ef25-445d-88fe-29223dfab4a5" providerId="ADAL" clId="{AAA2C151-2292-4488-865B-5027AEB9D1EE}" dt="2021-07-07T22:20:09.213" v="540" actId="207"/>
          <ac:spMkLst>
            <pc:docMk/>
            <pc:sldMk cId="3433417451" sldId="655"/>
            <ac:spMk id="187" creationId="{C99ED2D1-DB0B-4678-8B92-C46A5A15EAA5}"/>
          </ac:spMkLst>
        </pc:spChg>
        <pc:spChg chg="mod">
          <ac:chgData name="MANUEL ALBERTO GUEVARA  NAJARRO" userId="dc0839a7-ef25-445d-88fe-29223dfab4a5" providerId="ADAL" clId="{AAA2C151-2292-4488-865B-5027AEB9D1EE}" dt="2021-07-07T22:20:09.213" v="540" actId="207"/>
          <ac:spMkLst>
            <pc:docMk/>
            <pc:sldMk cId="3433417451" sldId="655"/>
            <ac:spMk id="188" creationId="{D02A0712-E8AE-4955-BBE0-B8D551E3069E}"/>
          </ac:spMkLst>
        </pc:spChg>
        <pc:spChg chg="mod">
          <ac:chgData name="MANUEL ALBERTO GUEVARA  NAJARRO" userId="dc0839a7-ef25-445d-88fe-29223dfab4a5" providerId="ADAL" clId="{AAA2C151-2292-4488-865B-5027AEB9D1EE}" dt="2021-07-07T22:20:09.213" v="540" actId="207"/>
          <ac:spMkLst>
            <pc:docMk/>
            <pc:sldMk cId="3433417451" sldId="655"/>
            <ac:spMk id="189" creationId="{83978A9A-EB10-420A-8974-19C39791778B}"/>
          </ac:spMkLst>
        </pc:spChg>
        <pc:spChg chg="mod">
          <ac:chgData name="MANUEL ALBERTO GUEVARA  NAJARRO" userId="dc0839a7-ef25-445d-88fe-29223dfab4a5" providerId="ADAL" clId="{AAA2C151-2292-4488-865B-5027AEB9D1EE}" dt="2021-07-07T22:20:09.213" v="540" actId="207"/>
          <ac:spMkLst>
            <pc:docMk/>
            <pc:sldMk cId="3433417451" sldId="655"/>
            <ac:spMk id="190" creationId="{4DE31341-6A4B-4E45-B03D-A5C235C413B3}"/>
          </ac:spMkLst>
        </pc:spChg>
        <pc:spChg chg="mod">
          <ac:chgData name="MANUEL ALBERTO GUEVARA  NAJARRO" userId="dc0839a7-ef25-445d-88fe-29223dfab4a5" providerId="ADAL" clId="{AAA2C151-2292-4488-865B-5027AEB9D1EE}" dt="2021-07-07T22:20:09.213" v="540" actId="207"/>
          <ac:spMkLst>
            <pc:docMk/>
            <pc:sldMk cId="3433417451" sldId="655"/>
            <ac:spMk id="191" creationId="{E5B23D03-E181-4DEA-B9ED-EFC3F4CF1A47}"/>
          </ac:spMkLst>
        </pc:spChg>
        <pc:spChg chg="mod">
          <ac:chgData name="MANUEL ALBERTO GUEVARA  NAJARRO" userId="dc0839a7-ef25-445d-88fe-29223dfab4a5" providerId="ADAL" clId="{AAA2C151-2292-4488-865B-5027AEB9D1EE}" dt="2021-07-07T22:20:09.213" v="540" actId="207"/>
          <ac:spMkLst>
            <pc:docMk/>
            <pc:sldMk cId="3433417451" sldId="655"/>
            <ac:spMk id="192" creationId="{C8E02661-782A-486A-80F0-2407A2ABAD75}"/>
          </ac:spMkLst>
        </pc:spChg>
        <pc:spChg chg="mod">
          <ac:chgData name="MANUEL ALBERTO GUEVARA  NAJARRO" userId="dc0839a7-ef25-445d-88fe-29223dfab4a5" providerId="ADAL" clId="{AAA2C151-2292-4488-865B-5027AEB9D1EE}" dt="2021-07-07T22:20:09.213" v="540" actId="207"/>
          <ac:spMkLst>
            <pc:docMk/>
            <pc:sldMk cId="3433417451" sldId="655"/>
            <ac:spMk id="193" creationId="{C72EB78E-4E15-49A7-8208-D99E2172398C}"/>
          </ac:spMkLst>
        </pc:spChg>
        <pc:spChg chg="mod">
          <ac:chgData name="MANUEL ALBERTO GUEVARA  NAJARRO" userId="dc0839a7-ef25-445d-88fe-29223dfab4a5" providerId="ADAL" clId="{AAA2C151-2292-4488-865B-5027AEB9D1EE}" dt="2021-07-07T22:20:09.213" v="540" actId="207"/>
          <ac:spMkLst>
            <pc:docMk/>
            <pc:sldMk cId="3433417451" sldId="655"/>
            <ac:spMk id="194" creationId="{09BA4661-AA72-43BE-9241-AC7054BBFA3E}"/>
          </ac:spMkLst>
        </pc:spChg>
        <pc:spChg chg="mod">
          <ac:chgData name="MANUEL ALBERTO GUEVARA  NAJARRO" userId="dc0839a7-ef25-445d-88fe-29223dfab4a5" providerId="ADAL" clId="{AAA2C151-2292-4488-865B-5027AEB9D1EE}" dt="2021-07-07T22:20:09.213" v="540" actId="207"/>
          <ac:spMkLst>
            <pc:docMk/>
            <pc:sldMk cId="3433417451" sldId="655"/>
            <ac:spMk id="195" creationId="{8C3C6293-8148-453F-8B13-DB83A7A87603}"/>
          </ac:spMkLst>
        </pc:spChg>
        <pc:spChg chg="mod">
          <ac:chgData name="MANUEL ALBERTO GUEVARA  NAJARRO" userId="dc0839a7-ef25-445d-88fe-29223dfab4a5" providerId="ADAL" clId="{AAA2C151-2292-4488-865B-5027AEB9D1EE}" dt="2021-07-07T22:20:09.213" v="540" actId="207"/>
          <ac:spMkLst>
            <pc:docMk/>
            <pc:sldMk cId="3433417451" sldId="655"/>
            <ac:spMk id="196" creationId="{0BEF2D2F-E73C-4ED3-9D4F-6541D6D00D94}"/>
          </ac:spMkLst>
        </pc:spChg>
        <pc:spChg chg="mod">
          <ac:chgData name="MANUEL ALBERTO GUEVARA  NAJARRO" userId="dc0839a7-ef25-445d-88fe-29223dfab4a5" providerId="ADAL" clId="{AAA2C151-2292-4488-865B-5027AEB9D1EE}" dt="2021-07-07T22:20:09.213" v="540" actId="207"/>
          <ac:spMkLst>
            <pc:docMk/>
            <pc:sldMk cId="3433417451" sldId="655"/>
            <ac:spMk id="197" creationId="{90A21966-414C-4A65-91D1-7E353F0FBE91}"/>
          </ac:spMkLst>
        </pc:spChg>
        <pc:spChg chg="mod">
          <ac:chgData name="MANUEL ALBERTO GUEVARA  NAJARRO" userId="dc0839a7-ef25-445d-88fe-29223dfab4a5" providerId="ADAL" clId="{AAA2C151-2292-4488-865B-5027AEB9D1EE}" dt="2021-07-07T22:20:09.213" v="540" actId="207"/>
          <ac:spMkLst>
            <pc:docMk/>
            <pc:sldMk cId="3433417451" sldId="655"/>
            <ac:spMk id="198" creationId="{F26C4E32-7701-45C1-9323-BCA6C7657E21}"/>
          </ac:spMkLst>
        </pc:spChg>
        <pc:spChg chg="mod">
          <ac:chgData name="MANUEL ALBERTO GUEVARA  NAJARRO" userId="dc0839a7-ef25-445d-88fe-29223dfab4a5" providerId="ADAL" clId="{AAA2C151-2292-4488-865B-5027AEB9D1EE}" dt="2021-07-07T22:20:09.213" v="540" actId="207"/>
          <ac:spMkLst>
            <pc:docMk/>
            <pc:sldMk cId="3433417451" sldId="655"/>
            <ac:spMk id="199" creationId="{76058C2C-8D53-4F47-B0FD-DB26327AD434}"/>
          </ac:spMkLst>
        </pc:spChg>
        <pc:spChg chg="mod">
          <ac:chgData name="MANUEL ALBERTO GUEVARA  NAJARRO" userId="dc0839a7-ef25-445d-88fe-29223dfab4a5" providerId="ADAL" clId="{AAA2C151-2292-4488-865B-5027AEB9D1EE}" dt="2021-07-07T22:20:09.213" v="540" actId="207"/>
          <ac:spMkLst>
            <pc:docMk/>
            <pc:sldMk cId="3433417451" sldId="655"/>
            <ac:spMk id="200" creationId="{54D834C8-E982-427F-A696-A0320D0F9535}"/>
          </ac:spMkLst>
        </pc:spChg>
        <pc:spChg chg="mod">
          <ac:chgData name="MANUEL ALBERTO GUEVARA  NAJARRO" userId="dc0839a7-ef25-445d-88fe-29223dfab4a5" providerId="ADAL" clId="{AAA2C151-2292-4488-865B-5027AEB9D1EE}" dt="2021-07-07T22:20:09.213" v="540" actId="207"/>
          <ac:spMkLst>
            <pc:docMk/>
            <pc:sldMk cId="3433417451" sldId="655"/>
            <ac:spMk id="201" creationId="{AB8E9C61-583F-484E-BE3A-26F75B64EA1A}"/>
          </ac:spMkLst>
        </pc:spChg>
        <pc:spChg chg="mod">
          <ac:chgData name="MANUEL ALBERTO GUEVARA  NAJARRO" userId="dc0839a7-ef25-445d-88fe-29223dfab4a5" providerId="ADAL" clId="{AAA2C151-2292-4488-865B-5027AEB9D1EE}" dt="2021-07-07T22:20:09.213" v="540" actId="207"/>
          <ac:spMkLst>
            <pc:docMk/>
            <pc:sldMk cId="3433417451" sldId="655"/>
            <ac:spMk id="202" creationId="{340E0B96-C70F-47B6-88D5-7363D2AF6565}"/>
          </ac:spMkLst>
        </pc:spChg>
        <pc:spChg chg="mod">
          <ac:chgData name="MANUEL ALBERTO GUEVARA  NAJARRO" userId="dc0839a7-ef25-445d-88fe-29223dfab4a5" providerId="ADAL" clId="{AAA2C151-2292-4488-865B-5027AEB9D1EE}" dt="2021-07-07T22:20:09.213" v="540" actId="207"/>
          <ac:spMkLst>
            <pc:docMk/>
            <pc:sldMk cId="3433417451" sldId="655"/>
            <ac:spMk id="203" creationId="{DDBAD5AE-EB58-487E-A026-2FDFB12B2B86}"/>
          </ac:spMkLst>
        </pc:spChg>
        <pc:spChg chg="mod">
          <ac:chgData name="MANUEL ALBERTO GUEVARA  NAJARRO" userId="dc0839a7-ef25-445d-88fe-29223dfab4a5" providerId="ADAL" clId="{AAA2C151-2292-4488-865B-5027AEB9D1EE}" dt="2021-07-07T22:20:09.213" v="540" actId="207"/>
          <ac:spMkLst>
            <pc:docMk/>
            <pc:sldMk cId="3433417451" sldId="655"/>
            <ac:spMk id="204" creationId="{9B548E52-EB42-4D2A-B70F-D2998743F14B}"/>
          </ac:spMkLst>
        </pc:spChg>
        <pc:spChg chg="mod">
          <ac:chgData name="MANUEL ALBERTO GUEVARA  NAJARRO" userId="dc0839a7-ef25-445d-88fe-29223dfab4a5" providerId="ADAL" clId="{AAA2C151-2292-4488-865B-5027AEB9D1EE}" dt="2021-07-07T22:20:09.213" v="540" actId="207"/>
          <ac:spMkLst>
            <pc:docMk/>
            <pc:sldMk cId="3433417451" sldId="655"/>
            <ac:spMk id="205" creationId="{8DB384A7-033E-4E5F-838B-42CA0E2DC7A7}"/>
          </ac:spMkLst>
        </pc:spChg>
        <pc:spChg chg="mod">
          <ac:chgData name="MANUEL ALBERTO GUEVARA  NAJARRO" userId="dc0839a7-ef25-445d-88fe-29223dfab4a5" providerId="ADAL" clId="{AAA2C151-2292-4488-865B-5027AEB9D1EE}" dt="2021-07-07T22:20:09.213" v="540" actId="207"/>
          <ac:spMkLst>
            <pc:docMk/>
            <pc:sldMk cId="3433417451" sldId="655"/>
            <ac:spMk id="206" creationId="{9DC2B407-6126-446E-93D6-BEB2AC7B2238}"/>
          </ac:spMkLst>
        </pc:spChg>
        <pc:spChg chg="mod">
          <ac:chgData name="MANUEL ALBERTO GUEVARA  NAJARRO" userId="dc0839a7-ef25-445d-88fe-29223dfab4a5" providerId="ADAL" clId="{AAA2C151-2292-4488-865B-5027AEB9D1EE}" dt="2021-07-07T22:20:09.213" v="540" actId="207"/>
          <ac:spMkLst>
            <pc:docMk/>
            <pc:sldMk cId="3433417451" sldId="655"/>
            <ac:spMk id="207" creationId="{05E5941B-92BE-4961-BA04-798AD2010A24}"/>
          </ac:spMkLst>
        </pc:spChg>
        <pc:spChg chg="mod">
          <ac:chgData name="MANUEL ALBERTO GUEVARA  NAJARRO" userId="dc0839a7-ef25-445d-88fe-29223dfab4a5" providerId="ADAL" clId="{AAA2C151-2292-4488-865B-5027AEB9D1EE}" dt="2021-07-07T22:20:09.213" v="540" actId="207"/>
          <ac:spMkLst>
            <pc:docMk/>
            <pc:sldMk cId="3433417451" sldId="655"/>
            <ac:spMk id="208" creationId="{2FEA86F6-A042-475C-BDE5-31548B14163E}"/>
          </ac:spMkLst>
        </pc:spChg>
        <pc:spChg chg="mod">
          <ac:chgData name="MANUEL ALBERTO GUEVARA  NAJARRO" userId="dc0839a7-ef25-445d-88fe-29223dfab4a5" providerId="ADAL" clId="{AAA2C151-2292-4488-865B-5027AEB9D1EE}" dt="2021-07-07T22:20:09.213" v="540" actId="207"/>
          <ac:spMkLst>
            <pc:docMk/>
            <pc:sldMk cId="3433417451" sldId="655"/>
            <ac:spMk id="209" creationId="{7B473683-BA9C-403F-B19D-9C10924097FC}"/>
          </ac:spMkLst>
        </pc:spChg>
        <pc:spChg chg="mod">
          <ac:chgData name="MANUEL ALBERTO GUEVARA  NAJARRO" userId="dc0839a7-ef25-445d-88fe-29223dfab4a5" providerId="ADAL" clId="{AAA2C151-2292-4488-865B-5027AEB9D1EE}" dt="2021-07-07T22:20:09.213" v="540" actId="207"/>
          <ac:spMkLst>
            <pc:docMk/>
            <pc:sldMk cId="3433417451" sldId="655"/>
            <ac:spMk id="210" creationId="{AF0F1323-84D2-4EC4-B7D7-7FA050ACE3B9}"/>
          </ac:spMkLst>
        </pc:spChg>
        <pc:spChg chg="mod">
          <ac:chgData name="MANUEL ALBERTO GUEVARA  NAJARRO" userId="dc0839a7-ef25-445d-88fe-29223dfab4a5" providerId="ADAL" clId="{AAA2C151-2292-4488-865B-5027AEB9D1EE}" dt="2021-07-07T22:20:09.213" v="540" actId="207"/>
          <ac:spMkLst>
            <pc:docMk/>
            <pc:sldMk cId="3433417451" sldId="655"/>
            <ac:spMk id="211" creationId="{377B3DDB-F272-4AAD-A4AC-F08CF972DB94}"/>
          </ac:spMkLst>
        </pc:spChg>
        <pc:spChg chg="mod">
          <ac:chgData name="MANUEL ALBERTO GUEVARA  NAJARRO" userId="dc0839a7-ef25-445d-88fe-29223dfab4a5" providerId="ADAL" clId="{AAA2C151-2292-4488-865B-5027AEB9D1EE}" dt="2021-07-07T22:20:09.213" v="540" actId="207"/>
          <ac:spMkLst>
            <pc:docMk/>
            <pc:sldMk cId="3433417451" sldId="655"/>
            <ac:spMk id="212" creationId="{5FC4173F-BFDF-41F2-BE75-903D133B2388}"/>
          </ac:spMkLst>
        </pc:spChg>
        <pc:spChg chg="mod">
          <ac:chgData name="MANUEL ALBERTO GUEVARA  NAJARRO" userId="dc0839a7-ef25-445d-88fe-29223dfab4a5" providerId="ADAL" clId="{AAA2C151-2292-4488-865B-5027AEB9D1EE}" dt="2021-07-07T22:20:09.213" v="540" actId="207"/>
          <ac:spMkLst>
            <pc:docMk/>
            <pc:sldMk cId="3433417451" sldId="655"/>
            <ac:spMk id="213" creationId="{4D1D0092-549F-41E9-8591-EB35C6FA5605}"/>
          </ac:spMkLst>
        </pc:spChg>
        <pc:spChg chg="mod">
          <ac:chgData name="MANUEL ALBERTO GUEVARA  NAJARRO" userId="dc0839a7-ef25-445d-88fe-29223dfab4a5" providerId="ADAL" clId="{AAA2C151-2292-4488-865B-5027AEB9D1EE}" dt="2021-07-07T22:20:09.213" v="540" actId="207"/>
          <ac:spMkLst>
            <pc:docMk/>
            <pc:sldMk cId="3433417451" sldId="655"/>
            <ac:spMk id="214" creationId="{7D3ACBF4-4183-4037-B92D-BEA7E44BDDE7}"/>
          </ac:spMkLst>
        </pc:spChg>
        <pc:spChg chg="mod">
          <ac:chgData name="MANUEL ALBERTO GUEVARA  NAJARRO" userId="dc0839a7-ef25-445d-88fe-29223dfab4a5" providerId="ADAL" clId="{AAA2C151-2292-4488-865B-5027AEB9D1EE}" dt="2021-07-07T22:20:09.213" v="540" actId="207"/>
          <ac:spMkLst>
            <pc:docMk/>
            <pc:sldMk cId="3433417451" sldId="655"/>
            <ac:spMk id="215" creationId="{F9E10F22-C9ED-459A-86A2-F62774AF1CD1}"/>
          </ac:spMkLst>
        </pc:spChg>
        <pc:spChg chg="mod">
          <ac:chgData name="MANUEL ALBERTO GUEVARA  NAJARRO" userId="dc0839a7-ef25-445d-88fe-29223dfab4a5" providerId="ADAL" clId="{AAA2C151-2292-4488-865B-5027AEB9D1EE}" dt="2021-07-07T22:20:09.213" v="540" actId="207"/>
          <ac:spMkLst>
            <pc:docMk/>
            <pc:sldMk cId="3433417451" sldId="655"/>
            <ac:spMk id="216" creationId="{4135DB53-2F14-411A-9890-5AE16B4393F7}"/>
          </ac:spMkLst>
        </pc:spChg>
        <pc:spChg chg="mod">
          <ac:chgData name="MANUEL ALBERTO GUEVARA  NAJARRO" userId="dc0839a7-ef25-445d-88fe-29223dfab4a5" providerId="ADAL" clId="{AAA2C151-2292-4488-865B-5027AEB9D1EE}" dt="2021-07-07T22:20:09.213" v="540" actId="207"/>
          <ac:spMkLst>
            <pc:docMk/>
            <pc:sldMk cId="3433417451" sldId="655"/>
            <ac:spMk id="217" creationId="{3281B148-3E7C-4C8D-A777-D166C43DBB48}"/>
          </ac:spMkLst>
        </pc:spChg>
        <pc:spChg chg="mod">
          <ac:chgData name="MANUEL ALBERTO GUEVARA  NAJARRO" userId="dc0839a7-ef25-445d-88fe-29223dfab4a5" providerId="ADAL" clId="{AAA2C151-2292-4488-865B-5027AEB9D1EE}" dt="2021-07-07T22:20:09.213" v="540" actId="207"/>
          <ac:spMkLst>
            <pc:docMk/>
            <pc:sldMk cId="3433417451" sldId="655"/>
            <ac:spMk id="218" creationId="{14D3C502-B694-4D80-9559-2DDD9EF84520}"/>
          </ac:spMkLst>
        </pc:spChg>
        <pc:spChg chg="mod">
          <ac:chgData name="MANUEL ALBERTO GUEVARA  NAJARRO" userId="dc0839a7-ef25-445d-88fe-29223dfab4a5" providerId="ADAL" clId="{AAA2C151-2292-4488-865B-5027AEB9D1EE}" dt="2021-07-07T22:20:09.213" v="540" actId="207"/>
          <ac:spMkLst>
            <pc:docMk/>
            <pc:sldMk cId="3433417451" sldId="655"/>
            <ac:spMk id="219" creationId="{38F72ADF-75D0-4DC6-900B-B7D3C1D02D86}"/>
          </ac:spMkLst>
        </pc:spChg>
        <pc:spChg chg="mod">
          <ac:chgData name="MANUEL ALBERTO GUEVARA  NAJARRO" userId="dc0839a7-ef25-445d-88fe-29223dfab4a5" providerId="ADAL" clId="{AAA2C151-2292-4488-865B-5027AEB9D1EE}" dt="2021-07-07T22:20:09.213" v="540" actId="207"/>
          <ac:spMkLst>
            <pc:docMk/>
            <pc:sldMk cId="3433417451" sldId="655"/>
            <ac:spMk id="220" creationId="{6A09804B-0835-46AB-86E9-27BCBCD1FC49}"/>
          </ac:spMkLst>
        </pc:spChg>
        <pc:spChg chg="mod">
          <ac:chgData name="MANUEL ALBERTO GUEVARA  NAJARRO" userId="dc0839a7-ef25-445d-88fe-29223dfab4a5" providerId="ADAL" clId="{AAA2C151-2292-4488-865B-5027AEB9D1EE}" dt="2021-07-07T22:20:09.213" v="540" actId="207"/>
          <ac:spMkLst>
            <pc:docMk/>
            <pc:sldMk cId="3433417451" sldId="655"/>
            <ac:spMk id="221" creationId="{C72E7D0D-1149-452D-93C5-23E381FE9325}"/>
          </ac:spMkLst>
        </pc:spChg>
        <pc:spChg chg="mod">
          <ac:chgData name="MANUEL ALBERTO GUEVARA  NAJARRO" userId="dc0839a7-ef25-445d-88fe-29223dfab4a5" providerId="ADAL" clId="{AAA2C151-2292-4488-865B-5027AEB9D1EE}" dt="2021-07-07T22:20:09.213" v="540" actId="207"/>
          <ac:spMkLst>
            <pc:docMk/>
            <pc:sldMk cId="3433417451" sldId="655"/>
            <ac:spMk id="222" creationId="{1FEBE8DB-0A23-4982-9312-5B80050FAF08}"/>
          </ac:spMkLst>
        </pc:spChg>
        <pc:spChg chg="mod">
          <ac:chgData name="MANUEL ALBERTO GUEVARA  NAJARRO" userId="dc0839a7-ef25-445d-88fe-29223dfab4a5" providerId="ADAL" clId="{AAA2C151-2292-4488-865B-5027AEB9D1EE}" dt="2021-07-07T22:20:09.213" v="540" actId="207"/>
          <ac:spMkLst>
            <pc:docMk/>
            <pc:sldMk cId="3433417451" sldId="655"/>
            <ac:spMk id="223" creationId="{03515B2A-859A-4925-9CD4-9BCB0161A2CC}"/>
          </ac:spMkLst>
        </pc:spChg>
        <pc:spChg chg="mod">
          <ac:chgData name="MANUEL ALBERTO GUEVARA  NAJARRO" userId="dc0839a7-ef25-445d-88fe-29223dfab4a5" providerId="ADAL" clId="{AAA2C151-2292-4488-865B-5027AEB9D1EE}" dt="2021-07-07T22:20:09.213" v="540" actId="207"/>
          <ac:spMkLst>
            <pc:docMk/>
            <pc:sldMk cId="3433417451" sldId="655"/>
            <ac:spMk id="224" creationId="{5F719CCE-01D6-4A8E-9E7B-4AA03B2AB17B}"/>
          </ac:spMkLst>
        </pc:spChg>
        <pc:spChg chg="mod">
          <ac:chgData name="MANUEL ALBERTO GUEVARA  NAJARRO" userId="dc0839a7-ef25-445d-88fe-29223dfab4a5" providerId="ADAL" clId="{AAA2C151-2292-4488-865B-5027AEB9D1EE}" dt="2021-07-07T22:20:09.213" v="540" actId="207"/>
          <ac:spMkLst>
            <pc:docMk/>
            <pc:sldMk cId="3433417451" sldId="655"/>
            <ac:spMk id="225" creationId="{CB070634-B184-43F9-B777-6468B2E32051}"/>
          </ac:spMkLst>
        </pc:spChg>
        <pc:spChg chg="mod">
          <ac:chgData name="MANUEL ALBERTO GUEVARA  NAJARRO" userId="dc0839a7-ef25-445d-88fe-29223dfab4a5" providerId="ADAL" clId="{AAA2C151-2292-4488-865B-5027AEB9D1EE}" dt="2021-07-07T22:20:09.213" v="540" actId="207"/>
          <ac:spMkLst>
            <pc:docMk/>
            <pc:sldMk cId="3433417451" sldId="655"/>
            <ac:spMk id="226" creationId="{636FCE3B-5241-45D0-96F9-14181B7E5A8D}"/>
          </ac:spMkLst>
        </pc:spChg>
        <pc:spChg chg="mod">
          <ac:chgData name="MANUEL ALBERTO GUEVARA  NAJARRO" userId="dc0839a7-ef25-445d-88fe-29223dfab4a5" providerId="ADAL" clId="{AAA2C151-2292-4488-865B-5027AEB9D1EE}" dt="2021-07-07T22:20:09.213" v="540" actId="207"/>
          <ac:spMkLst>
            <pc:docMk/>
            <pc:sldMk cId="3433417451" sldId="655"/>
            <ac:spMk id="227" creationId="{5C353B55-4EC9-4515-8F3D-463344D516A9}"/>
          </ac:spMkLst>
        </pc:spChg>
        <pc:spChg chg="mod">
          <ac:chgData name="MANUEL ALBERTO GUEVARA  NAJARRO" userId="dc0839a7-ef25-445d-88fe-29223dfab4a5" providerId="ADAL" clId="{AAA2C151-2292-4488-865B-5027AEB9D1EE}" dt="2021-07-07T22:20:09.213" v="540" actId="207"/>
          <ac:spMkLst>
            <pc:docMk/>
            <pc:sldMk cId="3433417451" sldId="655"/>
            <ac:spMk id="228" creationId="{F6F25789-94E1-4E8D-83DF-8E9F5C6E9886}"/>
          </ac:spMkLst>
        </pc:spChg>
        <pc:spChg chg="mod">
          <ac:chgData name="MANUEL ALBERTO GUEVARA  NAJARRO" userId="dc0839a7-ef25-445d-88fe-29223dfab4a5" providerId="ADAL" clId="{AAA2C151-2292-4488-865B-5027AEB9D1EE}" dt="2021-07-07T22:20:09.213" v="540" actId="207"/>
          <ac:spMkLst>
            <pc:docMk/>
            <pc:sldMk cId="3433417451" sldId="655"/>
            <ac:spMk id="229" creationId="{08443F33-65CC-41F3-87EB-CF758E214F97}"/>
          </ac:spMkLst>
        </pc:spChg>
        <pc:spChg chg="mod">
          <ac:chgData name="MANUEL ALBERTO GUEVARA  NAJARRO" userId="dc0839a7-ef25-445d-88fe-29223dfab4a5" providerId="ADAL" clId="{AAA2C151-2292-4488-865B-5027AEB9D1EE}" dt="2021-07-07T22:20:09.213" v="540" actId="207"/>
          <ac:spMkLst>
            <pc:docMk/>
            <pc:sldMk cId="3433417451" sldId="655"/>
            <ac:spMk id="230" creationId="{50CB385A-AE85-4E21-89DA-84463C93D565}"/>
          </ac:spMkLst>
        </pc:spChg>
        <pc:spChg chg="mod">
          <ac:chgData name="MANUEL ALBERTO GUEVARA  NAJARRO" userId="dc0839a7-ef25-445d-88fe-29223dfab4a5" providerId="ADAL" clId="{AAA2C151-2292-4488-865B-5027AEB9D1EE}" dt="2021-07-07T22:20:09.213" v="540" actId="207"/>
          <ac:spMkLst>
            <pc:docMk/>
            <pc:sldMk cId="3433417451" sldId="655"/>
            <ac:spMk id="231" creationId="{74A3E3A5-813A-4CFD-A1FC-CE1F09DED2A5}"/>
          </ac:spMkLst>
        </pc:spChg>
        <pc:spChg chg="mod">
          <ac:chgData name="MANUEL ALBERTO GUEVARA  NAJARRO" userId="dc0839a7-ef25-445d-88fe-29223dfab4a5" providerId="ADAL" clId="{AAA2C151-2292-4488-865B-5027AEB9D1EE}" dt="2021-07-07T22:20:09.213" v="540" actId="207"/>
          <ac:spMkLst>
            <pc:docMk/>
            <pc:sldMk cId="3433417451" sldId="655"/>
            <ac:spMk id="232" creationId="{12F07A77-A822-45E1-8D5F-2B09FB817B69}"/>
          </ac:spMkLst>
        </pc:spChg>
        <pc:spChg chg="mod">
          <ac:chgData name="MANUEL ALBERTO GUEVARA  NAJARRO" userId="dc0839a7-ef25-445d-88fe-29223dfab4a5" providerId="ADAL" clId="{AAA2C151-2292-4488-865B-5027AEB9D1EE}" dt="2021-07-07T22:20:09.213" v="540" actId="207"/>
          <ac:spMkLst>
            <pc:docMk/>
            <pc:sldMk cId="3433417451" sldId="655"/>
            <ac:spMk id="233" creationId="{FC01AEB0-EE77-440D-B44C-58839CBCA93F}"/>
          </ac:spMkLst>
        </pc:spChg>
        <pc:spChg chg="mod">
          <ac:chgData name="MANUEL ALBERTO GUEVARA  NAJARRO" userId="dc0839a7-ef25-445d-88fe-29223dfab4a5" providerId="ADAL" clId="{AAA2C151-2292-4488-865B-5027AEB9D1EE}" dt="2021-07-07T22:20:09.213" v="540" actId="207"/>
          <ac:spMkLst>
            <pc:docMk/>
            <pc:sldMk cId="3433417451" sldId="655"/>
            <ac:spMk id="234" creationId="{61DFE5FE-84EF-4D54-A7C9-266818859FA5}"/>
          </ac:spMkLst>
        </pc:spChg>
        <pc:spChg chg="mod">
          <ac:chgData name="MANUEL ALBERTO GUEVARA  NAJARRO" userId="dc0839a7-ef25-445d-88fe-29223dfab4a5" providerId="ADAL" clId="{AAA2C151-2292-4488-865B-5027AEB9D1EE}" dt="2021-07-07T22:20:09.213" v="540" actId="207"/>
          <ac:spMkLst>
            <pc:docMk/>
            <pc:sldMk cId="3433417451" sldId="655"/>
            <ac:spMk id="235" creationId="{FFB79F6B-6CCD-42B9-B266-40BABAAC23D6}"/>
          </ac:spMkLst>
        </pc:spChg>
        <pc:spChg chg="mod">
          <ac:chgData name="MANUEL ALBERTO GUEVARA  NAJARRO" userId="dc0839a7-ef25-445d-88fe-29223dfab4a5" providerId="ADAL" clId="{AAA2C151-2292-4488-865B-5027AEB9D1EE}" dt="2021-07-07T22:20:09.213" v="540" actId="207"/>
          <ac:spMkLst>
            <pc:docMk/>
            <pc:sldMk cId="3433417451" sldId="655"/>
            <ac:spMk id="236" creationId="{318FDF90-E3A6-48F7-BC40-6B79501966C5}"/>
          </ac:spMkLst>
        </pc:spChg>
        <pc:spChg chg="mod">
          <ac:chgData name="MANUEL ALBERTO GUEVARA  NAJARRO" userId="dc0839a7-ef25-445d-88fe-29223dfab4a5" providerId="ADAL" clId="{AAA2C151-2292-4488-865B-5027AEB9D1EE}" dt="2021-07-07T22:20:09.213" v="540" actId="207"/>
          <ac:spMkLst>
            <pc:docMk/>
            <pc:sldMk cId="3433417451" sldId="655"/>
            <ac:spMk id="237" creationId="{3E2A3A61-5DC1-4D88-BBD7-CAD898557E7C}"/>
          </ac:spMkLst>
        </pc:spChg>
        <pc:spChg chg="mod">
          <ac:chgData name="MANUEL ALBERTO GUEVARA  NAJARRO" userId="dc0839a7-ef25-445d-88fe-29223dfab4a5" providerId="ADAL" clId="{AAA2C151-2292-4488-865B-5027AEB9D1EE}" dt="2021-07-07T22:20:09.213" v="540" actId="207"/>
          <ac:spMkLst>
            <pc:docMk/>
            <pc:sldMk cId="3433417451" sldId="655"/>
            <ac:spMk id="238" creationId="{1C41025C-BE6B-4A65-97DB-5AFF03DED008}"/>
          </ac:spMkLst>
        </pc:spChg>
        <pc:spChg chg="mod">
          <ac:chgData name="MANUEL ALBERTO GUEVARA  NAJARRO" userId="dc0839a7-ef25-445d-88fe-29223dfab4a5" providerId="ADAL" clId="{AAA2C151-2292-4488-865B-5027AEB9D1EE}" dt="2021-07-07T22:20:09.213" v="540" actId="207"/>
          <ac:spMkLst>
            <pc:docMk/>
            <pc:sldMk cId="3433417451" sldId="655"/>
            <ac:spMk id="239" creationId="{CA1FE62D-FF34-420C-8DC7-3B278B879DE9}"/>
          </ac:spMkLst>
        </pc:spChg>
        <pc:spChg chg="mod">
          <ac:chgData name="MANUEL ALBERTO GUEVARA  NAJARRO" userId="dc0839a7-ef25-445d-88fe-29223dfab4a5" providerId="ADAL" clId="{AAA2C151-2292-4488-865B-5027AEB9D1EE}" dt="2021-07-07T22:20:09.213" v="540" actId="207"/>
          <ac:spMkLst>
            <pc:docMk/>
            <pc:sldMk cId="3433417451" sldId="655"/>
            <ac:spMk id="240" creationId="{8E12AF46-3BFF-4949-ADDB-829FC95EB255}"/>
          </ac:spMkLst>
        </pc:spChg>
        <pc:spChg chg="mod">
          <ac:chgData name="MANUEL ALBERTO GUEVARA  NAJARRO" userId="dc0839a7-ef25-445d-88fe-29223dfab4a5" providerId="ADAL" clId="{AAA2C151-2292-4488-865B-5027AEB9D1EE}" dt="2021-07-07T22:20:09.213" v="540" actId="207"/>
          <ac:spMkLst>
            <pc:docMk/>
            <pc:sldMk cId="3433417451" sldId="655"/>
            <ac:spMk id="241" creationId="{1226C814-9F46-4E84-9CE5-F1BD4A55D3C2}"/>
          </ac:spMkLst>
        </pc:spChg>
        <pc:spChg chg="mod">
          <ac:chgData name="MANUEL ALBERTO GUEVARA  NAJARRO" userId="dc0839a7-ef25-445d-88fe-29223dfab4a5" providerId="ADAL" clId="{AAA2C151-2292-4488-865B-5027AEB9D1EE}" dt="2021-07-07T22:20:09.213" v="540" actId="207"/>
          <ac:spMkLst>
            <pc:docMk/>
            <pc:sldMk cId="3433417451" sldId="655"/>
            <ac:spMk id="242" creationId="{3FA97DEA-BFD2-4777-A30B-7B01C07E1659}"/>
          </ac:spMkLst>
        </pc:spChg>
        <pc:spChg chg="mod">
          <ac:chgData name="MANUEL ALBERTO GUEVARA  NAJARRO" userId="dc0839a7-ef25-445d-88fe-29223dfab4a5" providerId="ADAL" clId="{AAA2C151-2292-4488-865B-5027AEB9D1EE}" dt="2021-07-07T22:20:09.213" v="540" actId="207"/>
          <ac:spMkLst>
            <pc:docMk/>
            <pc:sldMk cId="3433417451" sldId="655"/>
            <ac:spMk id="243" creationId="{FC49DE58-64C4-4590-931F-465DE0B6AB18}"/>
          </ac:spMkLst>
        </pc:spChg>
        <pc:spChg chg="mod">
          <ac:chgData name="MANUEL ALBERTO GUEVARA  NAJARRO" userId="dc0839a7-ef25-445d-88fe-29223dfab4a5" providerId="ADAL" clId="{AAA2C151-2292-4488-865B-5027AEB9D1EE}" dt="2021-07-07T22:20:09.213" v="540" actId="207"/>
          <ac:spMkLst>
            <pc:docMk/>
            <pc:sldMk cId="3433417451" sldId="655"/>
            <ac:spMk id="244" creationId="{1480E8EA-952E-4BBC-9922-B62CD9F7522D}"/>
          </ac:spMkLst>
        </pc:spChg>
        <pc:spChg chg="mod">
          <ac:chgData name="MANUEL ALBERTO GUEVARA  NAJARRO" userId="dc0839a7-ef25-445d-88fe-29223dfab4a5" providerId="ADAL" clId="{AAA2C151-2292-4488-865B-5027AEB9D1EE}" dt="2021-07-07T22:20:09.213" v="540" actId="207"/>
          <ac:spMkLst>
            <pc:docMk/>
            <pc:sldMk cId="3433417451" sldId="655"/>
            <ac:spMk id="245" creationId="{41C1A70C-2F01-47BB-A00D-C7044E03ADF3}"/>
          </ac:spMkLst>
        </pc:spChg>
        <pc:spChg chg="mod">
          <ac:chgData name="MANUEL ALBERTO GUEVARA  NAJARRO" userId="dc0839a7-ef25-445d-88fe-29223dfab4a5" providerId="ADAL" clId="{AAA2C151-2292-4488-865B-5027AEB9D1EE}" dt="2021-07-07T22:20:09.213" v="540" actId="207"/>
          <ac:spMkLst>
            <pc:docMk/>
            <pc:sldMk cId="3433417451" sldId="655"/>
            <ac:spMk id="246" creationId="{39E9411E-145F-4E81-962D-B6B43BCE47A0}"/>
          </ac:spMkLst>
        </pc:spChg>
        <pc:spChg chg="mod">
          <ac:chgData name="MANUEL ALBERTO GUEVARA  NAJARRO" userId="dc0839a7-ef25-445d-88fe-29223dfab4a5" providerId="ADAL" clId="{AAA2C151-2292-4488-865B-5027AEB9D1EE}" dt="2021-07-07T22:20:09.213" v="540" actId="207"/>
          <ac:spMkLst>
            <pc:docMk/>
            <pc:sldMk cId="3433417451" sldId="655"/>
            <ac:spMk id="247" creationId="{8870E77C-B6F0-4E75-B92D-20FC090CB7E0}"/>
          </ac:spMkLst>
        </pc:spChg>
        <pc:spChg chg="mod">
          <ac:chgData name="MANUEL ALBERTO GUEVARA  NAJARRO" userId="dc0839a7-ef25-445d-88fe-29223dfab4a5" providerId="ADAL" clId="{AAA2C151-2292-4488-865B-5027AEB9D1EE}" dt="2021-07-07T22:20:09.213" v="540" actId="207"/>
          <ac:spMkLst>
            <pc:docMk/>
            <pc:sldMk cId="3433417451" sldId="655"/>
            <ac:spMk id="248" creationId="{2F10C7E4-73A2-4B16-A22B-9847F4088665}"/>
          </ac:spMkLst>
        </pc:spChg>
        <pc:spChg chg="mod">
          <ac:chgData name="MANUEL ALBERTO GUEVARA  NAJARRO" userId="dc0839a7-ef25-445d-88fe-29223dfab4a5" providerId="ADAL" clId="{AAA2C151-2292-4488-865B-5027AEB9D1EE}" dt="2021-07-07T22:20:09.213" v="540" actId="207"/>
          <ac:spMkLst>
            <pc:docMk/>
            <pc:sldMk cId="3433417451" sldId="655"/>
            <ac:spMk id="249" creationId="{BB7FDB4A-5ADC-4F41-ADB6-B02FB042E5F4}"/>
          </ac:spMkLst>
        </pc:spChg>
        <pc:spChg chg="mod">
          <ac:chgData name="MANUEL ALBERTO GUEVARA  NAJARRO" userId="dc0839a7-ef25-445d-88fe-29223dfab4a5" providerId="ADAL" clId="{AAA2C151-2292-4488-865B-5027AEB9D1EE}" dt="2021-07-07T22:20:09.213" v="540" actId="207"/>
          <ac:spMkLst>
            <pc:docMk/>
            <pc:sldMk cId="3433417451" sldId="655"/>
            <ac:spMk id="250" creationId="{D9A94A8C-051A-4B70-8008-3FB326058AC0}"/>
          </ac:spMkLst>
        </pc:spChg>
        <pc:spChg chg="mod">
          <ac:chgData name="MANUEL ALBERTO GUEVARA  NAJARRO" userId="dc0839a7-ef25-445d-88fe-29223dfab4a5" providerId="ADAL" clId="{AAA2C151-2292-4488-865B-5027AEB9D1EE}" dt="2021-07-07T22:20:09.213" v="540" actId="207"/>
          <ac:spMkLst>
            <pc:docMk/>
            <pc:sldMk cId="3433417451" sldId="655"/>
            <ac:spMk id="251" creationId="{45EA7388-362D-49D2-B247-AEA25C30B676}"/>
          </ac:spMkLst>
        </pc:spChg>
        <pc:spChg chg="mod">
          <ac:chgData name="MANUEL ALBERTO GUEVARA  NAJARRO" userId="dc0839a7-ef25-445d-88fe-29223dfab4a5" providerId="ADAL" clId="{AAA2C151-2292-4488-865B-5027AEB9D1EE}" dt="2021-07-07T22:20:09.213" v="540" actId="207"/>
          <ac:spMkLst>
            <pc:docMk/>
            <pc:sldMk cId="3433417451" sldId="655"/>
            <ac:spMk id="252" creationId="{C78547CD-ED64-4EF2-818A-B9BBC5D8A610}"/>
          </ac:spMkLst>
        </pc:spChg>
        <pc:spChg chg="mod">
          <ac:chgData name="MANUEL ALBERTO GUEVARA  NAJARRO" userId="dc0839a7-ef25-445d-88fe-29223dfab4a5" providerId="ADAL" clId="{AAA2C151-2292-4488-865B-5027AEB9D1EE}" dt="2021-07-07T22:20:09.213" v="540" actId="207"/>
          <ac:spMkLst>
            <pc:docMk/>
            <pc:sldMk cId="3433417451" sldId="655"/>
            <ac:spMk id="253" creationId="{1CB370B2-EF1A-467A-9497-BE18C66EED6F}"/>
          </ac:spMkLst>
        </pc:spChg>
        <pc:spChg chg="mod">
          <ac:chgData name="MANUEL ALBERTO GUEVARA  NAJARRO" userId="dc0839a7-ef25-445d-88fe-29223dfab4a5" providerId="ADAL" clId="{AAA2C151-2292-4488-865B-5027AEB9D1EE}" dt="2021-07-07T22:20:09.213" v="540" actId="207"/>
          <ac:spMkLst>
            <pc:docMk/>
            <pc:sldMk cId="3433417451" sldId="655"/>
            <ac:spMk id="254" creationId="{75CF083D-3110-47AA-AFD1-6FB579159D4D}"/>
          </ac:spMkLst>
        </pc:spChg>
        <pc:spChg chg="mod">
          <ac:chgData name="MANUEL ALBERTO GUEVARA  NAJARRO" userId="dc0839a7-ef25-445d-88fe-29223dfab4a5" providerId="ADAL" clId="{AAA2C151-2292-4488-865B-5027AEB9D1EE}" dt="2021-07-07T22:20:09.213" v="540" actId="207"/>
          <ac:spMkLst>
            <pc:docMk/>
            <pc:sldMk cId="3433417451" sldId="655"/>
            <ac:spMk id="255" creationId="{8EA22F46-5C13-41D5-810D-EA01C632D5D0}"/>
          </ac:spMkLst>
        </pc:spChg>
        <pc:spChg chg="mod">
          <ac:chgData name="MANUEL ALBERTO GUEVARA  NAJARRO" userId="dc0839a7-ef25-445d-88fe-29223dfab4a5" providerId="ADAL" clId="{AAA2C151-2292-4488-865B-5027AEB9D1EE}" dt="2021-07-07T22:20:09.213" v="540" actId="207"/>
          <ac:spMkLst>
            <pc:docMk/>
            <pc:sldMk cId="3433417451" sldId="655"/>
            <ac:spMk id="256" creationId="{20747964-3D2C-4DF5-AF54-6AAA8882E1F5}"/>
          </ac:spMkLst>
        </pc:spChg>
        <pc:spChg chg="mod">
          <ac:chgData name="MANUEL ALBERTO GUEVARA  NAJARRO" userId="dc0839a7-ef25-445d-88fe-29223dfab4a5" providerId="ADAL" clId="{AAA2C151-2292-4488-865B-5027AEB9D1EE}" dt="2021-07-07T22:20:09.213" v="540" actId="207"/>
          <ac:spMkLst>
            <pc:docMk/>
            <pc:sldMk cId="3433417451" sldId="655"/>
            <ac:spMk id="257" creationId="{A6290BF0-F4BD-4185-B531-9A435E900BAE}"/>
          </ac:spMkLst>
        </pc:spChg>
        <pc:spChg chg="mod">
          <ac:chgData name="MANUEL ALBERTO GUEVARA  NAJARRO" userId="dc0839a7-ef25-445d-88fe-29223dfab4a5" providerId="ADAL" clId="{AAA2C151-2292-4488-865B-5027AEB9D1EE}" dt="2021-07-07T22:20:09.213" v="540" actId="207"/>
          <ac:spMkLst>
            <pc:docMk/>
            <pc:sldMk cId="3433417451" sldId="655"/>
            <ac:spMk id="258" creationId="{A73DFB91-CDB8-4F04-B22A-887DFBCA4EDF}"/>
          </ac:spMkLst>
        </pc:spChg>
        <pc:spChg chg="mod">
          <ac:chgData name="MANUEL ALBERTO GUEVARA  NAJARRO" userId="dc0839a7-ef25-445d-88fe-29223dfab4a5" providerId="ADAL" clId="{AAA2C151-2292-4488-865B-5027AEB9D1EE}" dt="2021-07-07T22:20:09.213" v="540" actId="207"/>
          <ac:spMkLst>
            <pc:docMk/>
            <pc:sldMk cId="3433417451" sldId="655"/>
            <ac:spMk id="259" creationId="{CC8BA1B8-7EEC-46B5-96A8-BB7DC8AEFD3F}"/>
          </ac:spMkLst>
        </pc:spChg>
        <pc:spChg chg="mod">
          <ac:chgData name="MANUEL ALBERTO GUEVARA  NAJARRO" userId="dc0839a7-ef25-445d-88fe-29223dfab4a5" providerId="ADAL" clId="{AAA2C151-2292-4488-865B-5027AEB9D1EE}" dt="2021-07-07T22:20:09.213" v="540" actId="207"/>
          <ac:spMkLst>
            <pc:docMk/>
            <pc:sldMk cId="3433417451" sldId="655"/>
            <ac:spMk id="260" creationId="{FA9998C9-E561-472C-B64A-AE478EA5134D}"/>
          </ac:spMkLst>
        </pc:spChg>
        <pc:spChg chg="mod">
          <ac:chgData name="MANUEL ALBERTO GUEVARA  NAJARRO" userId="dc0839a7-ef25-445d-88fe-29223dfab4a5" providerId="ADAL" clId="{AAA2C151-2292-4488-865B-5027AEB9D1EE}" dt="2021-07-07T22:20:09.213" v="540" actId="207"/>
          <ac:spMkLst>
            <pc:docMk/>
            <pc:sldMk cId="3433417451" sldId="655"/>
            <ac:spMk id="261" creationId="{4C1960B5-CC83-4BDF-8A2C-87B48F35E147}"/>
          </ac:spMkLst>
        </pc:spChg>
        <pc:spChg chg="mod">
          <ac:chgData name="MANUEL ALBERTO GUEVARA  NAJARRO" userId="dc0839a7-ef25-445d-88fe-29223dfab4a5" providerId="ADAL" clId="{AAA2C151-2292-4488-865B-5027AEB9D1EE}" dt="2021-07-07T22:20:09.213" v="540" actId="207"/>
          <ac:spMkLst>
            <pc:docMk/>
            <pc:sldMk cId="3433417451" sldId="655"/>
            <ac:spMk id="262" creationId="{94542DF8-19F9-4C23-8DFF-F32BDE018C98}"/>
          </ac:spMkLst>
        </pc:spChg>
        <pc:spChg chg="mod">
          <ac:chgData name="MANUEL ALBERTO GUEVARA  NAJARRO" userId="dc0839a7-ef25-445d-88fe-29223dfab4a5" providerId="ADAL" clId="{AAA2C151-2292-4488-865B-5027AEB9D1EE}" dt="2021-07-07T22:20:09.213" v="540" actId="207"/>
          <ac:spMkLst>
            <pc:docMk/>
            <pc:sldMk cId="3433417451" sldId="655"/>
            <ac:spMk id="263" creationId="{DA5E10A1-0524-4FCF-A5B3-09D9F04307D2}"/>
          </ac:spMkLst>
        </pc:spChg>
        <pc:spChg chg="mod">
          <ac:chgData name="MANUEL ALBERTO GUEVARA  NAJARRO" userId="dc0839a7-ef25-445d-88fe-29223dfab4a5" providerId="ADAL" clId="{AAA2C151-2292-4488-865B-5027AEB9D1EE}" dt="2021-07-07T22:20:09.213" v="540" actId="207"/>
          <ac:spMkLst>
            <pc:docMk/>
            <pc:sldMk cId="3433417451" sldId="655"/>
            <ac:spMk id="264" creationId="{77E8DE52-7A8B-4502-8FD5-B8B82FDB1A34}"/>
          </ac:spMkLst>
        </pc:spChg>
        <pc:spChg chg="mod">
          <ac:chgData name="MANUEL ALBERTO GUEVARA  NAJARRO" userId="dc0839a7-ef25-445d-88fe-29223dfab4a5" providerId="ADAL" clId="{AAA2C151-2292-4488-865B-5027AEB9D1EE}" dt="2021-07-07T22:20:09.213" v="540" actId="207"/>
          <ac:spMkLst>
            <pc:docMk/>
            <pc:sldMk cId="3433417451" sldId="655"/>
            <ac:spMk id="265" creationId="{C56931B1-CE5D-4E9C-A71E-FC662D3C5389}"/>
          </ac:spMkLst>
        </pc:spChg>
        <pc:spChg chg="mod">
          <ac:chgData name="MANUEL ALBERTO GUEVARA  NAJARRO" userId="dc0839a7-ef25-445d-88fe-29223dfab4a5" providerId="ADAL" clId="{AAA2C151-2292-4488-865B-5027AEB9D1EE}" dt="2021-07-07T22:20:09.213" v="540" actId="207"/>
          <ac:spMkLst>
            <pc:docMk/>
            <pc:sldMk cId="3433417451" sldId="655"/>
            <ac:spMk id="266" creationId="{400D4BF6-B15E-4C1D-8E4E-B9552E59FD36}"/>
          </ac:spMkLst>
        </pc:spChg>
        <pc:spChg chg="mod">
          <ac:chgData name="MANUEL ALBERTO GUEVARA  NAJARRO" userId="dc0839a7-ef25-445d-88fe-29223dfab4a5" providerId="ADAL" clId="{AAA2C151-2292-4488-865B-5027AEB9D1EE}" dt="2021-07-07T22:20:09.213" v="540" actId="207"/>
          <ac:spMkLst>
            <pc:docMk/>
            <pc:sldMk cId="3433417451" sldId="655"/>
            <ac:spMk id="267" creationId="{78C6362C-B6F7-412D-87AA-5D0E84065A3C}"/>
          </ac:spMkLst>
        </pc:spChg>
        <pc:spChg chg="mod">
          <ac:chgData name="MANUEL ALBERTO GUEVARA  NAJARRO" userId="dc0839a7-ef25-445d-88fe-29223dfab4a5" providerId="ADAL" clId="{AAA2C151-2292-4488-865B-5027AEB9D1EE}" dt="2021-07-07T22:20:09.213" v="540" actId="207"/>
          <ac:spMkLst>
            <pc:docMk/>
            <pc:sldMk cId="3433417451" sldId="655"/>
            <ac:spMk id="268" creationId="{6B64F4D1-B1C8-4E39-A7CB-E2EDEB64CB1F}"/>
          </ac:spMkLst>
        </pc:spChg>
        <pc:spChg chg="mod">
          <ac:chgData name="MANUEL ALBERTO GUEVARA  NAJARRO" userId="dc0839a7-ef25-445d-88fe-29223dfab4a5" providerId="ADAL" clId="{AAA2C151-2292-4488-865B-5027AEB9D1EE}" dt="2021-07-07T22:20:09.213" v="540" actId="207"/>
          <ac:spMkLst>
            <pc:docMk/>
            <pc:sldMk cId="3433417451" sldId="655"/>
            <ac:spMk id="269" creationId="{142CF014-9280-4F49-997B-59F28812AF76}"/>
          </ac:spMkLst>
        </pc:spChg>
        <pc:spChg chg="mod">
          <ac:chgData name="MANUEL ALBERTO GUEVARA  NAJARRO" userId="dc0839a7-ef25-445d-88fe-29223dfab4a5" providerId="ADAL" clId="{AAA2C151-2292-4488-865B-5027AEB9D1EE}" dt="2021-07-07T22:20:09.213" v="540" actId="207"/>
          <ac:spMkLst>
            <pc:docMk/>
            <pc:sldMk cId="3433417451" sldId="655"/>
            <ac:spMk id="270" creationId="{39EF003D-9DCA-4B3A-9E03-2AED97FF0350}"/>
          </ac:spMkLst>
        </pc:spChg>
        <pc:spChg chg="mod">
          <ac:chgData name="MANUEL ALBERTO GUEVARA  NAJARRO" userId="dc0839a7-ef25-445d-88fe-29223dfab4a5" providerId="ADAL" clId="{AAA2C151-2292-4488-865B-5027AEB9D1EE}" dt="2021-07-07T22:20:09.213" v="540" actId="207"/>
          <ac:spMkLst>
            <pc:docMk/>
            <pc:sldMk cId="3433417451" sldId="655"/>
            <ac:spMk id="271" creationId="{7841701C-5B0A-48FB-A278-5BD9AC15DA9B}"/>
          </ac:spMkLst>
        </pc:spChg>
        <pc:spChg chg="mod">
          <ac:chgData name="MANUEL ALBERTO GUEVARA  NAJARRO" userId="dc0839a7-ef25-445d-88fe-29223dfab4a5" providerId="ADAL" clId="{AAA2C151-2292-4488-865B-5027AEB9D1EE}" dt="2021-07-07T22:20:09.213" v="540" actId="207"/>
          <ac:spMkLst>
            <pc:docMk/>
            <pc:sldMk cId="3433417451" sldId="655"/>
            <ac:spMk id="272" creationId="{192D7B04-DE34-4508-A4C7-AD209D5A3FF6}"/>
          </ac:spMkLst>
        </pc:spChg>
        <pc:spChg chg="mod">
          <ac:chgData name="MANUEL ALBERTO GUEVARA  NAJARRO" userId="dc0839a7-ef25-445d-88fe-29223dfab4a5" providerId="ADAL" clId="{AAA2C151-2292-4488-865B-5027AEB9D1EE}" dt="2021-07-07T22:20:09.213" v="540" actId="207"/>
          <ac:spMkLst>
            <pc:docMk/>
            <pc:sldMk cId="3433417451" sldId="655"/>
            <ac:spMk id="273" creationId="{270B84CF-2545-472B-BC84-570511402DBB}"/>
          </ac:spMkLst>
        </pc:spChg>
        <pc:spChg chg="mod">
          <ac:chgData name="MANUEL ALBERTO GUEVARA  NAJARRO" userId="dc0839a7-ef25-445d-88fe-29223dfab4a5" providerId="ADAL" clId="{AAA2C151-2292-4488-865B-5027AEB9D1EE}" dt="2021-07-07T22:20:09.213" v="540" actId="207"/>
          <ac:spMkLst>
            <pc:docMk/>
            <pc:sldMk cId="3433417451" sldId="655"/>
            <ac:spMk id="274" creationId="{398C216A-DF68-4C9D-9BB7-DE1C8144CCEB}"/>
          </ac:spMkLst>
        </pc:spChg>
        <pc:spChg chg="mod">
          <ac:chgData name="MANUEL ALBERTO GUEVARA  NAJARRO" userId="dc0839a7-ef25-445d-88fe-29223dfab4a5" providerId="ADAL" clId="{AAA2C151-2292-4488-865B-5027AEB9D1EE}" dt="2021-07-07T22:20:09.213" v="540" actId="207"/>
          <ac:spMkLst>
            <pc:docMk/>
            <pc:sldMk cId="3433417451" sldId="655"/>
            <ac:spMk id="275" creationId="{81D59979-3DE8-4ACA-B3FA-0C276EFBF281}"/>
          </ac:spMkLst>
        </pc:spChg>
        <pc:spChg chg="mod">
          <ac:chgData name="MANUEL ALBERTO GUEVARA  NAJARRO" userId="dc0839a7-ef25-445d-88fe-29223dfab4a5" providerId="ADAL" clId="{AAA2C151-2292-4488-865B-5027AEB9D1EE}" dt="2021-07-07T22:20:09.213" v="540" actId="207"/>
          <ac:spMkLst>
            <pc:docMk/>
            <pc:sldMk cId="3433417451" sldId="655"/>
            <ac:spMk id="276" creationId="{9E9680A8-8967-4FAA-9F42-74CD0FEDEE0B}"/>
          </ac:spMkLst>
        </pc:spChg>
        <pc:spChg chg="mod">
          <ac:chgData name="MANUEL ALBERTO GUEVARA  NAJARRO" userId="dc0839a7-ef25-445d-88fe-29223dfab4a5" providerId="ADAL" clId="{AAA2C151-2292-4488-865B-5027AEB9D1EE}" dt="2021-07-07T22:23:16.830" v="730" actId="2711"/>
          <ac:spMkLst>
            <pc:docMk/>
            <pc:sldMk cId="3433417451" sldId="655"/>
            <ac:spMk id="277" creationId="{1F8E0170-346F-453A-9C98-D13EB429B923}"/>
          </ac:spMkLst>
        </pc:spChg>
        <pc:spChg chg="mod">
          <ac:chgData name="MANUEL ALBERTO GUEVARA  NAJARRO" userId="dc0839a7-ef25-445d-88fe-29223dfab4a5" providerId="ADAL" clId="{AAA2C151-2292-4488-865B-5027AEB9D1EE}" dt="2021-07-07T22:23:16.830" v="730" actId="2711"/>
          <ac:spMkLst>
            <pc:docMk/>
            <pc:sldMk cId="3433417451" sldId="655"/>
            <ac:spMk id="278" creationId="{3656D140-0E4A-4F4E-A4D1-EECE91C9905C}"/>
          </ac:spMkLst>
        </pc:spChg>
        <pc:spChg chg="mod">
          <ac:chgData name="MANUEL ALBERTO GUEVARA  NAJARRO" userId="dc0839a7-ef25-445d-88fe-29223dfab4a5" providerId="ADAL" clId="{AAA2C151-2292-4488-865B-5027AEB9D1EE}" dt="2021-07-07T22:20:01.925" v="538" actId="165"/>
          <ac:spMkLst>
            <pc:docMk/>
            <pc:sldMk cId="3433417451" sldId="655"/>
            <ac:spMk id="282" creationId="{898343CA-CF35-4879-8977-9C31CDB75CF2}"/>
          </ac:spMkLst>
        </pc:spChg>
        <pc:spChg chg="mod">
          <ac:chgData name="MANUEL ALBERTO GUEVARA  NAJARRO" userId="dc0839a7-ef25-445d-88fe-29223dfab4a5" providerId="ADAL" clId="{AAA2C151-2292-4488-865B-5027AEB9D1EE}" dt="2021-07-07T22:20:01.925" v="538" actId="165"/>
          <ac:spMkLst>
            <pc:docMk/>
            <pc:sldMk cId="3433417451" sldId="655"/>
            <ac:spMk id="283" creationId="{3AF2F6CE-F264-4BA7-A922-2725F43CD511}"/>
          </ac:spMkLst>
        </pc:spChg>
        <pc:spChg chg="mod">
          <ac:chgData name="MANUEL ALBERTO GUEVARA  NAJARRO" userId="dc0839a7-ef25-445d-88fe-29223dfab4a5" providerId="ADAL" clId="{AAA2C151-2292-4488-865B-5027AEB9D1EE}" dt="2021-07-07T22:20:01.925" v="538" actId="165"/>
          <ac:spMkLst>
            <pc:docMk/>
            <pc:sldMk cId="3433417451" sldId="655"/>
            <ac:spMk id="284" creationId="{FD924E16-A8EC-4614-9BD8-7BD796397046}"/>
          </ac:spMkLst>
        </pc:spChg>
        <pc:spChg chg="mod">
          <ac:chgData name="MANUEL ALBERTO GUEVARA  NAJARRO" userId="dc0839a7-ef25-445d-88fe-29223dfab4a5" providerId="ADAL" clId="{AAA2C151-2292-4488-865B-5027AEB9D1EE}" dt="2021-07-07T22:20:01.925" v="538" actId="165"/>
          <ac:spMkLst>
            <pc:docMk/>
            <pc:sldMk cId="3433417451" sldId="655"/>
            <ac:spMk id="285" creationId="{BC0A83A7-CBE5-4D02-9E23-02B2EE370957}"/>
          </ac:spMkLst>
        </pc:spChg>
        <pc:spChg chg="mod">
          <ac:chgData name="MANUEL ALBERTO GUEVARA  NAJARRO" userId="dc0839a7-ef25-445d-88fe-29223dfab4a5" providerId="ADAL" clId="{AAA2C151-2292-4488-865B-5027AEB9D1EE}" dt="2021-07-07T22:20:01.925" v="538" actId="165"/>
          <ac:spMkLst>
            <pc:docMk/>
            <pc:sldMk cId="3433417451" sldId="655"/>
            <ac:spMk id="286" creationId="{38A623D3-7F30-47FD-8C29-1B97815B09AB}"/>
          </ac:spMkLst>
        </pc:spChg>
        <pc:spChg chg="mod">
          <ac:chgData name="MANUEL ALBERTO GUEVARA  NAJARRO" userId="dc0839a7-ef25-445d-88fe-29223dfab4a5" providerId="ADAL" clId="{AAA2C151-2292-4488-865B-5027AEB9D1EE}" dt="2021-07-07T22:20:01.925" v="538" actId="165"/>
          <ac:spMkLst>
            <pc:docMk/>
            <pc:sldMk cId="3433417451" sldId="655"/>
            <ac:spMk id="287" creationId="{690161F1-35D6-4663-A490-DD5AC89F0655}"/>
          </ac:spMkLst>
        </pc:spChg>
        <pc:spChg chg="mod">
          <ac:chgData name="MANUEL ALBERTO GUEVARA  NAJARRO" userId="dc0839a7-ef25-445d-88fe-29223dfab4a5" providerId="ADAL" clId="{AAA2C151-2292-4488-865B-5027AEB9D1EE}" dt="2021-07-07T22:20:01.925" v="538" actId="165"/>
          <ac:spMkLst>
            <pc:docMk/>
            <pc:sldMk cId="3433417451" sldId="655"/>
            <ac:spMk id="288" creationId="{FC2CDEFD-CB82-4AF3-B58D-E329F6570771}"/>
          </ac:spMkLst>
        </pc:spChg>
        <pc:spChg chg="mod">
          <ac:chgData name="MANUEL ALBERTO GUEVARA  NAJARRO" userId="dc0839a7-ef25-445d-88fe-29223dfab4a5" providerId="ADAL" clId="{AAA2C151-2292-4488-865B-5027AEB9D1EE}" dt="2021-07-07T22:20:01.925" v="538" actId="165"/>
          <ac:spMkLst>
            <pc:docMk/>
            <pc:sldMk cId="3433417451" sldId="655"/>
            <ac:spMk id="289" creationId="{62021B2D-6AEA-4639-885E-7DA91C881954}"/>
          </ac:spMkLst>
        </pc:spChg>
        <pc:spChg chg="mod">
          <ac:chgData name="MANUEL ALBERTO GUEVARA  NAJARRO" userId="dc0839a7-ef25-445d-88fe-29223dfab4a5" providerId="ADAL" clId="{AAA2C151-2292-4488-865B-5027AEB9D1EE}" dt="2021-07-07T22:20:01.925" v="538" actId="165"/>
          <ac:spMkLst>
            <pc:docMk/>
            <pc:sldMk cId="3433417451" sldId="655"/>
            <ac:spMk id="290" creationId="{62115874-D089-468B-908B-B7A5C8B8F5A6}"/>
          </ac:spMkLst>
        </pc:spChg>
        <pc:spChg chg="mod">
          <ac:chgData name="MANUEL ALBERTO GUEVARA  NAJARRO" userId="dc0839a7-ef25-445d-88fe-29223dfab4a5" providerId="ADAL" clId="{AAA2C151-2292-4488-865B-5027AEB9D1EE}" dt="2021-07-07T22:20:01.925" v="538" actId="165"/>
          <ac:spMkLst>
            <pc:docMk/>
            <pc:sldMk cId="3433417451" sldId="655"/>
            <ac:spMk id="291" creationId="{4A30B4C9-CC72-4F08-B1E7-DA090C4E06DE}"/>
          </ac:spMkLst>
        </pc:spChg>
        <pc:spChg chg="mod">
          <ac:chgData name="MANUEL ALBERTO GUEVARA  NAJARRO" userId="dc0839a7-ef25-445d-88fe-29223dfab4a5" providerId="ADAL" clId="{AAA2C151-2292-4488-865B-5027AEB9D1EE}" dt="2021-07-07T22:20:01.925" v="538" actId="165"/>
          <ac:spMkLst>
            <pc:docMk/>
            <pc:sldMk cId="3433417451" sldId="655"/>
            <ac:spMk id="292" creationId="{64BB358A-9FCF-4064-BC7C-7729156C6575}"/>
          </ac:spMkLst>
        </pc:spChg>
        <pc:spChg chg="mod">
          <ac:chgData name="MANUEL ALBERTO GUEVARA  NAJARRO" userId="dc0839a7-ef25-445d-88fe-29223dfab4a5" providerId="ADAL" clId="{AAA2C151-2292-4488-865B-5027AEB9D1EE}" dt="2021-07-07T22:20:15.939" v="541" actId="207"/>
          <ac:spMkLst>
            <pc:docMk/>
            <pc:sldMk cId="3433417451" sldId="655"/>
            <ac:spMk id="293" creationId="{B0F4F7E2-2C1C-4614-BA96-C0DBF4A74D33}"/>
          </ac:spMkLst>
        </pc:spChg>
        <pc:spChg chg="mod">
          <ac:chgData name="MANUEL ALBERTO GUEVARA  NAJARRO" userId="dc0839a7-ef25-445d-88fe-29223dfab4a5" providerId="ADAL" clId="{AAA2C151-2292-4488-865B-5027AEB9D1EE}" dt="2021-07-07T22:20:15.939" v="541" actId="207"/>
          <ac:spMkLst>
            <pc:docMk/>
            <pc:sldMk cId="3433417451" sldId="655"/>
            <ac:spMk id="294" creationId="{1B6BC5C8-C84E-46B4-80B2-FB18111F8D74}"/>
          </ac:spMkLst>
        </pc:spChg>
        <pc:spChg chg="mod">
          <ac:chgData name="MANUEL ALBERTO GUEVARA  NAJARRO" userId="dc0839a7-ef25-445d-88fe-29223dfab4a5" providerId="ADAL" clId="{AAA2C151-2292-4488-865B-5027AEB9D1EE}" dt="2021-07-07T22:20:15.939" v="541" actId="207"/>
          <ac:spMkLst>
            <pc:docMk/>
            <pc:sldMk cId="3433417451" sldId="655"/>
            <ac:spMk id="295" creationId="{A4EEA106-746A-48F7-A210-E26464A0DD69}"/>
          </ac:spMkLst>
        </pc:spChg>
        <pc:spChg chg="mod">
          <ac:chgData name="MANUEL ALBERTO GUEVARA  NAJARRO" userId="dc0839a7-ef25-445d-88fe-29223dfab4a5" providerId="ADAL" clId="{AAA2C151-2292-4488-865B-5027AEB9D1EE}" dt="2021-07-07T22:20:15.939" v="541" actId="207"/>
          <ac:spMkLst>
            <pc:docMk/>
            <pc:sldMk cId="3433417451" sldId="655"/>
            <ac:spMk id="296" creationId="{7C4A11AF-30C8-4848-A654-F8000380DAF6}"/>
          </ac:spMkLst>
        </pc:spChg>
        <pc:spChg chg="mod">
          <ac:chgData name="MANUEL ALBERTO GUEVARA  NAJARRO" userId="dc0839a7-ef25-445d-88fe-29223dfab4a5" providerId="ADAL" clId="{AAA2C151-2292-4488-865B-5027AEB9D1EE}" dt="2021-07-07T22:20:15.939" v="541" actId="207"/>
          <ac:spMkLst>
            <pc:docMk/>
            <pc:sldMk cId="3433417451" sldId="655"/>
            <ac:spMk id="297" creationId="{A9C27DCD-45E9-45BD-A203-1B4D5388CA99}"/>
          </ac:spMkLst>
        </pc:spChg>
        <pc:spChg chg="mod">
          <ac:chgData name="MANUEL ALBERTO GUEVARA  NAJARRO" userId="dc0839a7-ef25-445d-88fe-29223dfab4a5" providerId="ADAL" clId="{AAA2C151-2292-4488-865B-5027AEB9D1EE}" dt="2021-07-07T22:20:15.939" v="541" actId="207"/>
          <ac:spMkLst>
            <pc:docMk/>
            <pc:sldMk cId="3433417451" sldId="655"/>
            <ac:spMk id="298" creationId="{363881B6-9E2E-4F6F-999D-B5F5227BB388}"/>
          </ac:spMkLst>
        </pc:spChg>
        <pc:spChg chg="add del mod">
          <ac:chgData name="MANUEL ALBERTO GUEVARA  NAJARRO" userId="dc0839a7-ef25-445d-88fe-29223dfab4a5" providerId="ADAL" clId="{AAA2C151-2292-4488-865B-5027AEB9D1EE}" dt="2021-07-07T22:21:08.799" v="581" actId="478"/>
          <ac:spMkLst>
            <pc:docMk/>
            <pc:sldMk cId="3433417451" sldId="655"/>
            <ac:spMk id="299" creationId="{7BEAA91B-4948-4993-9710-8F8C48BDA21F}"/>
          </ac:spMkLst>
        </pc:spChg>
        <pc:spChg chg="mod">
          <ac:chgData name="MANUEL ALBERTO GUEVARA  NAJARRO" userId="dc0839a7-ef25-445d-88fe-29223dfab4a5" providerId="ADAL" clId="{AAA2C151-2292-4488-865B-5027AEB9D1EE}" dt="2021-07-07T22:20:15.939" v="541" actId="207"/>
          <ac:spMkLst>
            <pc:docMk/>
            <pc:sldMk cId="3433417451" sldId="655"/>
            <ac:spMk id="300" creationId="{E052AFBF-B3AE-4ECC-84B3-2B9C8DE5C4A8}"/>
          </ac:spMkLst>
        </pc:spChg>
        <pc:spChg chg="mod">
          <ac:chgData name="MANUEL ALBERTO GUEVARA  NAJARRO" userId="dc0839a7-ef25-445d-88fe-29223dfab4a5" providerId="ADAL" clId="{AAA2C151-2292-4488-865B-5027AEB9D1EE}" dt="2021-07-07T22:20:15.939" v="541" actId="207"/>
          <ac:spMkLst>
            <pc:docMk/>
            <pc:sldMk cId="3433417451" sldId="655"/>
            <ac:spMk id="301" creationId="{AE593BFB-6B21-4A95-BB31-9F3AC4EF8B35}"/>
          </ac:spMkLst>
        </pc:spChg>
        <pc:spChg chg="mod">
          <ac:chgData name="MANUEL ALBERTO GUEVARA  NAJARRO" userId="dc0839a7-ef25-445d-88fe-29223dfab4a5" providerId="ADAL" clId="{AAA2C151-2292-4488-865B-5027AEB9D1EE}" dt="2021-07-07T22:20:15.939" v="541" actId="207"/>
          <ac:spMkLst>
            <pc:docMk/>
            <pc:sldMk cId="3433417451" sldId="655"/>
            <ac:spMk id="302" creationId="{7284A385-06FE-4B51-8E75-7EF69F7607A0}"/>
          </ac:spMkLst>
        </pc:spChg>
        <pc:spChg chg="mod">
          <ac:chgData name="MANUEL ALBERTO GUEVARA  NAJARRO" userId="dc0839a7-ef25-445d-88fe-29223dfab4a5" providerId="ADAL" clId="{AAA2C151-2292-4488-865B-5027AEB9D1EE}" dt="2021-07-07T22:20:15.939" v="541" actId="207"/>
          <ac:spMkLst>
            <pc:docMk/>
            <pc:sldMk cId="3433417451" sldId="655"/>
            <ac:spMk id="303" creationId="{257E1CF8-3EF2-4506-BF91-34C6D4188EAF}"/>
          </ac:spMkLst>
        </pc:spChg>
        <pc:spChg chg="mod">
          <ac:chgData name="MANUEL ALBERTO GUEVARA  NAJARRO" userId="dc0839a7-ef25-445d-88fe-29223dfab4a5" providerId="ADAL" clId="{AAA2C151-2292-4488-865B-5027AEB9D1EE}" dt="2021-07-07T22:20:15.939" v="541" actId="207"/>
          <ac:spMkLst>
            <pc:docMk/>
            <pc:sldMk cId="3433417451" sldId="655"/>
            <ac:spMk id="304" creationId="{4FDF2890-A04E-48D3-9136-83DF0EC3E296}"/>
          </ac:spMkLst>
        </pc:spChg>
        <pc:spChg chg="mod">
          <ac:chgData name="MANUEL ALBERTO GUEVARA  NAJARRO" userId="dc0839a7-ef25-445d-88fe-29223dfab4a5" providerId="ADAL" clId="{AAA2C151-2292-4488-865B-5027AEB9D1EE}" dt="2021-07-07T22:20:15.939" v="541" actId="207"/>
          <ac:spMkLst>
            <pc:docMk/>
            <pc:sldMk cId="3433417451" sldId="655"/>
            <ac:spMk id="305" creationId="{C491AA1A-9B9C-40E8-850B-CA49B9427348}"/>
          </ac:spMkLst>
        </pc:spChg>
        <pc:spChg chg="mod">
          <ac:chgData name="MANUEL ALBERTO GUEVARA  NAJARRO" userId="dc0839a7-ef25-445d-88fe-29223dfab4a5" providerId="ADAL" clId="{AAA2C151-2292-4488-865B-5027AEB9D1EE}" dt="2021-07-07T22:20:15.939" v="541" actId="207"/>
          <ac:spMkLst>
            <pc:docMk/>
            <pc:sldMk cId="3433417451" sldId="655"/>
            <ac:spMk id="306" creationId="{CAE7FC63-72B9-4457-AFFC-2CE41027737D}"/>
          </ac:spMkLst>
        </pc:spChg>
        <pc:spChg chg="mod">
          <ac:chgData name="MANUEL ALBERTO GUEVARA  NAJARRO" userId="dc0839a7-ef25-445d-88fe-29223dfab4a5" providerId="ADAL" clId="{AAA2C151-2292-4488-865B-5027AEB9D1EE}" dt="2021-07-07T22:20:15.939" v="541" actId="207"/>
          <ac:spMkLst>
            <pc:docMk/>
            <pc:sldMk cId="3433417451" sldId="655"/>
            <ac:spMk id="307" creationId="{CFB8816F-FBA3-4788-B723-12F20B9E2868}"/>
          </ac:spMkLst>
        </pc:spChg>
        <pc:spChg chg="mod">
          <ac:chgData name="MANUEL ALBERTO GUEVARA  NAJARRO" userId="dc0839a7-ef25-445d-88fe-29223dfab4a5" providerId="ADAL" clId="{AAA2C151-2292-4488-865B-5027AEB9D1EE}" dt="2021-07-07T22:20:15.939" v="541" actId="207"/>
          <ac:spMkLst>
            <pc:docMk/>
            <pc:sldMk cId="3433417451" sldId="655"/>
            <ac:spMk id="308" creationId="{93FF625E-6D41-479A-9EF4-780DE9AAC05C}"/>
          </ac:spMkLst>
        </pc:spChg>
        <pc:spChg chg="mod">
          <ac:chgData name="MANUEL ALBERTO GUEVARA  NAJARRO" userId="dc0839a7-ef25-445d-88fe-29223dfab4a5" providerId="ADAL" clId="{AAA2C151-2292-4488-865B-5027AEB9D1EE}" dt="2021-07-07T22:20:15.939" v="541" actId="207"/>
          <ac:spMkLst>
            <pc:docMk/>
            <pc:sldMk cId="3433417451" sldId="655"/>
            <ac:spMk id="309" creationId="{2C951825-994F-4430-8792-4DA46626E498}"/>
          </ac:spMkLst>
        </pc:spChg>
        <pc:spChg chg="mod">
          <ac:chgData name="MANUEL ALBERTO GUEVARA  NAJARRO" userId="dc0839a7-ef25-445d-88fe-29223dfab4a5" providerId="ADAL" clId="{AAA2C151-2292-4488-865B-5027AEB9D1EE}" dt="2021-07-07T22:20:15.939" v="541" actId="207"/>
          <ac:spMkLst>
            <pc:docMk/>
            <pc:sldMk cId="3433417451" sldId="655"/>
            <ac:spMk id="310" creationId="{7FE47707-91F4-4771-82A1-2EFC30C5722C}"/>
          </ac:spMkLst>
        </pc:spChg>
        <pc:spChg chg="mod">
          <ac:chgData name="MANUEL ALBERTO GUEVARA  NAJARRO" userId="dc0839a7-ef25-445d-88fe-29223dfab4a5" providerId="ADAL" clId="{AAA2C151-2292-4488-865B-5027AEB9D1EE}" dt="2021-07-07T22:20:15.939" v="541" actId="207"/>
          <ac:spMkLst>
            <pc:docMk/>
            <pc:sldMk cId="3433417451" sldId="655"/>
            <ac:spMk id="311" creationId="{52C6C513-514A-45D8-ABE1-4C100533F305}"/>
          </ac:spMkLst>
        </pc:spChg>
        <pc:spChg chg="mod">
          <ac:chgData name="MANUEL ALBERTO GUEVARA  NAJARRO" userId="dc0839a7-ef25-445d-88fe-29223dfab4a5" providerId="ADAL" clId="{AAA2C151-2292-4488-865B-5027AEB9D1EE}" dt="2021-07-07T22:20:15.939" v="541" actId="207"/>
          <ac:spMkLst>
            <pc:docMk/>
            <pc:sldMk cId="3433417451" sldId="655"/>
            <ac:spMk id="312" creationId="{0BD5C6AD-34F2-4186-B4DE-B30496BDA026}"/>
          </ac:spMkLst>
        </pc:spChg>
        <pc:spChg chg="mod">
          <ac:chgData name="MANUEL ALBERTO GUEVARA  NAJARRO" userId="dc0839a7-ef25-445d-88fe-29223dfab4a5" providerId="ADAL" clId="{AAA2C151-2292-4488-865B-5027AEB9D1EE}" dt="2021-07-07T22:20:15.939" v="541" actId="207"/>
          <ac:spMkLst>
            <pc:docMk/>
            <pc:sldMk cId="3433417451" sldId="655"/>
            <ac:spMk id="313" creationId="{CEBD9393-2A58-44EE-AC25-F23794664597}"/>
          </ac:spMkLst>
        </pc:spChg>
        <pc:spChg chg="mod">
          <ac:chgData name="MANUEL ALBERTO GUEVARA  NAJARRO" userId="dc0839a7-ef25-445d-88fe-29223dfab4a5" providerId="ADAL" clId="{AAA2C151-2292-4488-865B-5027AEB9D1EE}" dt="2021-07-07T22:20:15.939" v="541" actId="207"/>
          <ac:spMkLst>
            <pc:docMk/>
            <pc:sldMk cId="3433417451" sldId="655"/>
            <ac:spMk id="314" creationId="{B5E3F0F6-3302-4B23-8225-0349D8F55F5C}"/>
          </ac:spMkLst>
        </pc:spChg>
        <pc:spChg chg="mod">
          <ac:chgData name="MANUEL ALBERTO GUEVARA  NAJARRO" userId="dc0839a7-ef25-445d-88fe-29223dfab4a5" providerId="ADAL" clId="{AAA2C151-2292-4488-865B-5027AEB9D1EE}" dt="2021-07-07T22:20:15.939" v="541" actId="207"/>
          <ac:spMkLst>
            <pc:docMk/>
            <pc:sldMk cId="3433417451" sldId="655"/>
            <ac:spMk id="315" creationId="{E48CE3B2-AE29-4B97-A805-B828B8F47B9B}"/>
          </ac:spMkLst>
        </pc:spChg>
        <pc:spChg chg="mod">
          <ac:chgData name="MANUEL ALBERTO GUEVARA  NAJARRO" userId="dc0839a7-ef25-445d-88fe-29223dfab4a5" providerId="ADAL" clId="{AAA2C151-2292-4488-865B-5027AEB9D1EE}" dt="2021-07-07T22:20:15.939" v="541" actId="207"/>
          <ac:spMkLst>
            <pc:docMk/>
            <pc:sldMk cId="3433417451" sldId="655"/>
            <ac:spMk id="316" creationId="{152B150D-9274-4AA3-9B1B-EEA48619ED2C}"/>
          </ac:spMkLst>
        </pc:spChg>
        <pc:spChg chg="mod">
          <ac:chgData name="MANUEL ALBERTO GUEVARA  NAJARRO" userId="dc0839a7-ef25-445d-88fe-29223dfab4a5" providerId="ADAL" clId="{AAA2C151-2292-4488-865B-5027AEB9D1EE}" dt="2021-07-07T22:20:15.939" v="541" actId="207"/>
          <ac:spMkLst>
            <pc:docMk/>
            <pc:sldMk cId="3433417451" sldId="655"/>
            <ac:spMk id="317" creationId="{88CF200B-0C73-4910-BC36-35ABECEBBC0F}"/>
          </ac:spMkLst>
        </pc:spChg>
        <pc:spChg chg="mod">
          <ac:chgData name="MANUEL ALBERTO GUEVARA  NAJARRO" userId="dc0839a7-ef25-445d-88fe-29223dfab4a5" providerId="ADAL" clId="{AAA2C151-2292-4488-865B-5027AEB9D1EE}" dt="2021-07-07T22:20:15.939" v="541" actId="207"/>
          <ac:spMkLst>
            <pc:docMk/>
            <pc:sldMk cId="3433417451" sldId="655"/>
            <ac:spMk id="318" creationId="{937F8311-316A-4CE2-8CBC-DC6D37197C78}"/>
          </ac:spMkLst>
        </pc:spChg>
        <pc:spChg chg="mod">
          <ac:chgData name="MANUEL ALBERTO GUEVARA  NAJARRO" userId="dc0839a7-ef25-445d-88fe-29223dfab4a5" providerId="ADAL" clId="{AAA2C151-2292-4488-865B-5027AEB9D1EE}" dt="2021-07-07T22:20:15.939" v="541" actId="207"/>
          <ac:spMkLst>
            <pc:docMk/>
            <pc:sldMk cId="3433417451" sldId="655"/>
            <ac:spMk id="319" creationId="{AD6778C7-4A47-478F-B7FB-710265E25738}"/>
          </ac:spMkLst>
        </pc:spChg>
        <pc:spChg chg="mod">
          <ac:chgData name="MANUEL ALBERTO GUEVARA  NAJARRO" userId="dc0839a7-ef25-445d-88fe-29223dfab4a5" providerId="ADAL" clId="{AAA2C151-2292-4488-865B-5027AEB9D1EE}" dt="2021-07-07T22:20:15.939" v="541" actId="207"/>
          <ac:spMkLst>
            <pc:docMk/>
            <pc:sldMk cId="3433417451" sldId="655"/>
            <ac:spMk id="320" creationId="{665CC56E-33B5-4E27-AA1C-2690DF92DC5F}"/>
          </ac:spMkLst>
        </pc:spChg>
        <pc:spChg chg="mod">
          <ac:chgData name="MANUEL ALBERTO GUEVARA  NAJARRO" userId="dc0839a7-ef25-445d-88fe-29223dfab4a5" providerId="ADAL" clId="{AAA2C151-2292-4488-865B-5027AEB9D1EE}" dt="2021-07-07T22:20:15.939" v="541" actId="207"/>
          <ac:spMkLst>
            <pc:docMk/>
            <pc:sldMk cId="3433417451" sldId="655"/>
            <ac:spMk id="321" creationId="{59B5FBAC-BE7E-4F19-90CD-67C164B48F24}"/>
          </ac:spMkLst>
        </pc:spChg>
        <pc:spChg chg="mod">
          <ac:chgData name="MANUEL ALBERTO GUEVARA  NAJARRO" userId="dc0839a7-ef25-445d-88fe-29223dfab4a5" providerId="ADAL" clId="{AAA2C151-2292-4488-865B-5027AEB9D1EE}" dt="2021-07-07T22:20:15.939" v="541" actId="207"/>
          <ac:spMkLst>
            <pc:docMk/>
            <pc:sldMk cId="3433417451" sldId="655"/>
            <ac:spMk id="322" creationId="{FF82FAC3-ECE5-4A93-8F6B-97FBA3FD0BF6}"/>
          </ac:spMkLst>
        </pc:spChg>
        <pc:spChg chg="mod">
          <ac:chgData name="MANUEL ALBERTO GUEVARA  NAJARRO" userId="dc0839a7-ef25-445d-88fe-29223dfab4a5" providerId="ADAL" clId="{AAA2C151-2292-4488-865B-5027AEB9D1EE}" dt="2021-07-07T22:20:15.939" v="541" actId="207"/>
          <ac:spMkLst>
            <pc:docMk/>
            <pc:sldMk cId="3433417451" sldId="655"/>
            <ac:spMk id="323" creationId="{845925DD-539E-4B37-A1ED-A6A4C50320E1}"/>
          </ac:spMkLst>
        </pc:spChg>
        <pc:spChg chg="mod">
          <ac:chgData name="MANUEL ALBERTO GUEVARA  NAJARRO" userId="dc0839a7-ef25-445d-88fe-29223dfab4a5" providerId="ADAL" clId="{AAA2C151-2292-4488-865B-5027AEB9D1EE}" dt="2021-07-07T22:20:15.939" v="541" actId="207"/>
          <ac:spMkLst>
            <pc:docMk/>
            <pc:sldMk cId="3433417451" sldId="655"/>
            <ac:spMk id="324" creationId="{A8A32417-FDA6-466C-A311-8DF69CBAECC6}"/>
          </ac:spMkLst>
        </pc:spChg>
        <pc:spChg chg="mod">
          <ac:chgData name="MANUEL ALBERTO GUEVARA  NAJARRO" userId="dc0839a7-ef25-445d-88fe-29223dfab4a5" providerId="ADAL" clId="{AAA2C151-2292-4488-865B-5027AEB9D1EE}" dt="2021-07-07T22:20:15.939" v="541" actId="207"/>
          <ac:spMkLst>
            <pc:docMk/>
            <pc:sldMk cId="3433417451" sldId="655"/>
            <ac:spMk id="325" creationId="{59ACFA50-609C-4A54-BDAD-26DB64161008}"/>
          </ac:spMkLst>
        </pc:spChg>
        <pc:spChg chg="mod">
          <ac:chgData name="MANUEL ALBERTO GUEVARA  NAJARRO" userId="dc0839a7-ef25-445d-88fe-29223dfab4a5" providerId="ADAL" clId="{AAA2C151-2292-4488-865B-5027AEB9D1EE}" dt="2021-07-07T22:20:15.939" v="541" actId="207"/>
          <ac:spMkLst>
            <pc:docMk/>
            <pc:sldMk cId="3433417451" sldId="655"/>
            <ac:spMk id="326" creationId="{1E51EF4A-C9A2-4D84-8A39-29E2F53F9E13}"/>
          </ac:spMkLst>
        </pc:spChg>
        <pc:spChg chg="mod">
          <ac:chgData name="MANUEL ALBERTO GUEVARA  NAJARRO" userId="dc0839a7-ef25-445d-88fe-29223dfab4a5" providerId="ADAL" clId="{AAA2C151-2292-4488-865B-5027AEB9D1EE}" dt="2021-07-07T22:20:15.939" v="541" actId="207"/>
          <ac:spMkLst>
            <pc:docMk/>
            <pc:sldMk cId="3433417451" sldId="655"/>
            <ac:spMk id="327" creationId="{9C4E152C-D910-4CE2-AE11-BC1611CF3413}"/>
          </ac:spMkLst>
        </pc:spChg>
        <pc:spChg chg="mod">
          <ac:chgData name="MANUEL ALBERTO GUEVARA  NAJARRO" userId="dc0839a7-ef25-445d-88fe-29223dfab4a5" providerId="ADAL" clId="{AAA2C151-2292-4488-865B-5027AEB9D1EE}" dt="2021-07-07T22:20:15.939" v="541" actId="207"/>
          <ac:spMkLst>
            <pc:docMk/>
            <pc:sldMk cId="3433417451" sldId="655"/>
            <ac:spMk id="328" creationId="{49EE08A9-F556-4109-A2B5-B73013F63C2B}"/>
          </ac:spMkLst>
        </pc:spChg>
        <pc:spChg chg="mod">
          <ac:chgData name="MANUEL ALBERTO GUEVARA  NAJARRO" userId="dc0839a7-ef25-445d-88fe-29223dfab4a5" providerId="ADAL" clId="{AAA2C151-2292-4488-865B-5027AEB9D1EE}" dt="2021-07-07T22:20:15.939" v="541" actId="207"/>
          <ac:spMkLst>
            <pc:docMk/>
            <pc:sldMk cId="3433417451" sldId="655"/>
            <ac:spMk id="329" creationId="{699666EE-5EA6-452C-847C-9494A727E32F}"/>
          </ac:spMkLst>
        </pc:spChg>
        <pc:spChg chg="mod">
          <ac:chgData name="MANUEL ALBERTO GUEVARA  NAJARRO" userId="dc0839a7-ef25-445d-88fe-29223dfab4a5" providerId="ADAL" clId="{AAA2C151-2292-4488-865B-5027AEB9D1EE}" dt="2021-07-07T22:20:15.939" v="541" actId="207"/>
          <ac:spMkLst>
            <pc:docMk/>
            <pc:sldMk cId="3433417451" sldId="655"/>
            <ac:spMk id="330" creationId="{5D020C20-C4CB-4E7C-ACA2-ECFC99896D6B}"/>
          </ac:spMkLst>
        </pc:spChg>
        <pc:spChg chg="mod">
          <ac:chgData name="MANUEL ALBERTO GUEVARA  NAJARRO" userId="dc0839a7-ef25-445d-88fe-29223dfab4a5" providerId="ADAL" clId="{AAA2C151-2292-4488-865B-5027AEB9D1EE}" dt="2021-07-07T22:20:15.939" v="541" actId="207"/>
          <ac:spMkLst>
            <pc:docMk/>
            <pc:sldMk cId="3433417451" sldId="655"/>
            <ac:spMk id="331" creationId="{F1BDBADC-1F6B-48D6-A951-8ECC1BEEABB8}"/>
          </ac:spMkLst>
        </pc:spChg>
        <pc:spChg chg="mod">
          <ac:chgData name="MANUEL ALBERTO GUEVARA  NAJARRO" userId="dc0839a7-ef25-445d-88fe-29223dfab4a5" providerId="ADAL" clId="{AAA2C151-2292-4488-865B-5027AEB9D1EE}" dt="2021-07-07T22:20:15.939" v="541" actId="207"/>
          <ac:spMkLst>
            <pc:docMk/>
            <pc:sldMk cId="3433417451" sldId="655"/>
            <ac:spMk id="332" creationId="{51368C8E-3DF2-455D-A79C-BDF260B4981B}"/>
          </ac:spMkLst>
        </pc:spChg>
        <pc:spChg chg="mod">
          <ac:chgData name="MANUEL ALBERTO GUEVARA  NAJARRO" userId="dc0839a7-ef25-445d-88fe-29223dfab4a5" providerId="ADAL" clId="{AAA2C151-2292-4488-865B-5027AEB9D1EE}" dt="2021-07-07T22:20:15.939" v="541" actId="207"/>
          <ac:spMkLst>
            <pc:docMk/>
            <pc:sldMk cId="3433417451" sldId="655"/>
            <ac:spMk id="333" creationId="{61EC961A-CD03-47DB-A1A3-522C8D87B7B6}"/>
          </ac:spMkLst>
        </pc:spChg>
        <pc:spChg chg="mod">
          <ac:chgData name="MANUEL ALBERTO GUEVARA  NAJARRO" userId="dc0839a7-ef25-445d-88fe-29223dfab4a5" providerId="ADAL" clId="{AAA2C151-2292-4488-865B-5027AEB9D1EE}" dt="2021-07-07T22:20:15.939" v="541" actId="207"/>
          <ac:spMkLst>
            <pc:docMk/>
            <pc:sldMk cId="3433417451" sldId="655"/>
            <ac:spMk id="334" creationId="{6BF0D0BC-4368-4595-B01D-422A71E00EE0}"/>
          </ac:spMkLst>
        </pc:spChg>
        <pc:spChg chg="mod">
          <ac:chgData name="MANUEL ALBERTO GUEVARA  NAJARRO" userId="dc0839a7-ef25-445d-88fe-29223dfab4a5" providerId="ADAL" clId="{AAA2C151-2292-4488-865B-5027AEB9D1EE}" dt="2021-07-07T22:20:15.939" v="541" actId="207"/>
          <ac:spMkLst>
            <pc:docMk/>
            <pc:sldMk cId="3433417451" sldId="655"/>
            <ac:spMk id="335" creationId="{3D7BEF22-8ADA-4F84-932D-55DB1C1855AE}"/>
          </ac:spMkLst>
        </pc:spChg>
        <pc:spChg chg="mod">
          <ac:chgData name="MANUEL ALBERTO GUEVARA  NAJARRO" userId="dc0839a7-ef25-445d-88fe-29223dfab4a5" providerId="ADAL" clId="{AAA2C151-2292-4488-865B-5027AEB9D1EE}" dt="2021-07-07T22:20:15.939" v="541" actId="207"/>
          <ac:spMkLst>
            <pc:docMk/>
            <pc:sldMk cId="3433417451" sldId="655"/>
            <ac:spMk id="336" creationId="{6248D3FD-909B-4580-B20C-A4B0B9E05B1A}"/>
          </ac:spMkLst>
        </pc:spChg>
        <pc:spChg chg="mod">
          <ac:chgData name="MANUEL ALBERTO GUEVARA  NAJARRO" userId="dc0839a7-ef25-445d-88fe-29223dfab4a5" providerId="ADAL" clId="{AAA2C151-2292-4488-865B-5027AEB9D1EE}" dt="2021-07-07T22:20:15.939" v="541" actId="207"/>
          <ac:spMkLst>
            <pc:docMk/>
            <pc:sldMk cId="3433417451" sldId="655"/>
            <ac:spMk id="337" creationId="{9064CB22-CE29-49A2-B83F-1A40CCA77EEB}"/>
          </ac:spMkLst>
        </pc:spChg>
        <pc:spChg chg="mod">
          <ac:chgData name="MANUEL ALBERTO GUEVARA  NAJARRO" userId="dc0839a7-ef25-445d-88fe-29223dfab4a5" providerId="ADAL" clId="{AAA2C151-2292-4488-865B-5027AEB9D1EE}" dt="2021-07-07T22:20:15.939" v="541" actId="207"/>
          <ac:spMkLst>
            <pc:docMk/>
            <pc:sldMk cId="3433417451" sldId="655"/>
            <ac:spMk id="338" creationId="{559B7D38-8831-47AA-BA91-E577BF5C3549}"/>
          </ac:spMkLst>
        </pc:spChg>
        <pc:spChg chg="mod">
          <ac:chgData name="MANUEL ALBERTO GUEVARA  NAJARRO" userId="dc0839a7-ef25-445d-88fe-29223dfab4a5" providerId="ADAL" clId="{AAA2C151-2292-4488-865B-5027AEB9D1EE}" dt="2021-07-07T22:20:15.939" v="541" actId="207"/>
          <ac:spMkLst>
            <pc:docMk/>
            <pc:sldMk cId="3433417451" sldId="655"/>
            <ac:spMk id="339" creationId="{D06D550E-19B2-497A-95A8-CDD00C2A99E5}"/>
          </ac:spMkLst>
        </pc:spChg>
        <pc:spChg chg="mod">
          <ac:chgData name="MANUEL ALBERTO GUEVARA  NAJARRO" userId="dc0839a7-ef25-445d-88fe-29223dfab4a5" providerId="ADAL" clId="{AAA2C151-2292-4488-865B-5027AEB9D1EE}" dt="2021-07-07T22:20:15.939" v="541" actId="207"/>
          <ac:spMkLst>
            <pc:docMk/>
            <pc:sldMk cId="3433417451" sldId="655"/>
            <ac:spMk id="340" creationId="{CEFB160E-D858-4727-8D97-46AE45AE1798}"/>
          </ac:spMkLst>
        </pc:spChg>
        <pc:spChg chg="mod">
          <ac:chgData name="MANUEL ALBERTO GUEVARA  NAJARRO" userId="dc0839a7-ef25-445d-88fe-29223dfab4a5" providerId="ADAL" clId="{AAA2C151-2292-4488-865B-5027AEB9D1EE}" dt="2021-07-07T22:20:15.939" v="541" actId="207"/>
          <ac:spMkLst>
            <pc:docMk/>
            <pc:sldMk cId="3433417451" sldId="655"/>
            <ac:spMk id="341" creationId="{6DAA8830-13A4-4AD6-BCF5-10B36716986F}"/>
          </ac:spMkLst>
        </pc:spChg>
        <pc:spChg chg="mod">
          <ac:chgData name="MANUEL ALBERTO GUEVARA  NAJARRO" userId="dc0839a7-ef25-445d-88fe-29223dfab4a5" providerId="ADAL" clId="{AAA2C151-2292-4488-865B-5027AEB9D1EE}" dt="2021-07-07T22:20:15.939" v="541" actId="207"/>
          <ac:spMkLst>
            <pc:docMk/>
            <pc:sldMk cId="3433417451" sldId="655"/>
            <ac:spMk id="342" creationId="{C0E3B9CC-F341-4B16-B0AD-DDAAE84AE19C}"/>
          </ac:spMkLst>
        </pc:spChg>
        <pc:spChg chg="mod">
          <ac:chgData name="MANUEL ALBERTO GUEVARA  NAJARRO" userId="dc0839a7-ef25-445d-88fe-29223dfab4a5" providerId="ADAL" clId="{AAA2C151-2292-4488-865B-5027AEB9D1EE}" dt="2021-07-07T22:20:15.939" v="541" actId="207"/>
          <ac:spMkLst>
            <pc:docMk/>
            <pc:sldMk cId="3433417451" sldId="655"/>
            <ac:spMk id="343" creationId="{678AA79B-EFA8-42B0-A11F-71039FED9FEF}"/>
          </ac:spMkLst>
        </pc:spChg>
        <pc:spChg chg="mod">
          <ac:chgData name="MANUEL ALBERTO GUEVARA  NAJARRO" userId="dc0839a7-ef25-445d-88fe-29223dfab4a5" providerId="ADAL" clId="{AAA2C151-2292-4488-865B-5027AEB9D1EE}" dt="2021-07-07T22:20:15.939" v="541" actId="207"/>
          <ac:spMkLst>
            <pc:docMk/>
            <pc:sldMk cId="3433417451" sldId="655"/>
            <ac:spMk id="344" creationId="{8B985560-D6F7-4171-A7D3-0EABF31330FE}"/>
          </ac:spMkLst>
        </pc:spChg>
        <pc:spChg chg="mod">
          <ac:chgData name="MANUEL ALBERTO GUEVARA  NAJARRO" userId="dc0839a7-ef25-445d-88fe-29223dfab4a5" providerId="ADAL" clId="{AAA2C151-2292-4488-865B-5027AEB9D1EE}" dt="2021-07-07T22:20:15.939" v="541" actId="207"/>
          <ac:spMkLst>
            <pc:docMk/>
            <pc:sldMk cId="3433417451" sldId="655"/>
            <ac:spMk id="345" creationId="{ABC5AC1C-B7F1-4C1A-B930-5A91C96BA0F1}"/>
          </ac:spMkLst>
        </pc:spChg>
        <pc:spChg chg="mod">
          <ac:chgData name="MANUEL ALBERTO GUEVARA  NAJARRO" userId="dc0839a7-ef25-445d-88fe-29223dfab4a5" providerId="ADAL" clId="{AAA2C151-2292-4488-865B-5027AEB9D1EE}" dt="2021-07-07T22:20:15.939" v="541" actId="207"/>
          <ac:spMkLst>
            <pc:docMk/>
            <pc:sldMk cId="3433417451" sldId="655"/>
            <ac:spMk id="346" creationId="{697DAFD2-8074-432C-8012-571BFF0E49AA}"/>
          </ac:spMkLst>
        </pc:spChg>
        <pc:spChg chg="mod">
          <ac:chgData name="MANUEL ALBERTO GUEVARA  NAJARRO" userId="dc0839a7-ef25-445d-88fe-29223dfab4a5" providerId="ADAL" clId="{AAA2C151-2292-4488-865B-5027AEB9D1EE}" dt="2021-07-07T22:20:15.939" v="541" actId="207"/>
          <ac:spMkLst>
            <pc:docMk/>
            <pc:sldMk cId="3433417451" sldId="655"/>
            <ac:spMk id="347" creationId="{7871B9D6-2106-4ECC-A303-996B33DF369E}"/>
          </ac:spMkLst>
        </pc:spChg>
        <pc:spChg chg="mod">
          <ac:chgData name="MANUEL ALBERTO GUEVARA  NAJARRO" userId="dc0839a7-ef25-445d-88fe-29223dfab4a5" providerId="ADAL" clId="{AAA2C151-2292-4488-865B-5027AEB9D1EE}" dt="2021-07-07T22:20:15.939" v="541" actId="207"/>
          <ac:spMkLst>
            <pc:docMk/>
            <pc:sldMk cId="3433417451" sldId="655"/>
            <ac:spMk id="348" creationId="{5B2CD5CE-F152-4FA3-A4A9-6A1CCE2260C3}"/>
          </ac:spMkLst>
        </pc:spChg>
        <pc:spChg chg="mod">
          <ac:chgData name="MANUEL ALBERTO GUEVARA  NAJARRO" userId="dc0839a7-ef25-445d-88fe-29223dfab4a5" providerId="ADAL" clId="{AAA2C151-2292-4488-865B-5027AEB9D1EE}" dt="2021-07-07T22:20:15.939" v="541" actId="207"/>
          <ac:spMkLst>
            <pc:docMk/>
            <pc:sldMk cId="3433417451" sldId="655"/>
            <ac:spMk id="349" creationId="{A6BDE9A8-B56C-4DE7-A5B4-5202CAD6FAC6}"/>
          </ac:spMkLst>
        </pc:spChg>
        <pc:spChg chg="mod">
          <ac:chgData name="MANUEL ALBERTO GUEVARA  NAJARRO" userId="dc0839a7-ef25-445d-88fe-29223dfab4a5" providerId="ADAL" clId="{AAA2C151-2292-4488-865B-5027AEB9D1EE}" dt="2021-07-07T22:20:15.939" v="541" actId="207"/>
          <ac:spMkLst>
            <pc:docMk/>
            <pc:sldMk cId="3433417451" sldId="655"/>
            <ac:spMk id="350" creationId="{471C6B8F-56AB-452B-BD2B-0D99CC1BED3D}"/>
          </ac:spMkLst>
        </pc:spChg>
        <pc:spChg chg="mod">
          <ac:chgData name="MANUEL ALBERTO GUEVARA  NAJARRO" userId="dc0839a7-ef25-445d-88fe-29223dfab4a5" providerId="ADAL" clId="{AAA2C151-2292-4488-865B-5027AEB9D1EE}" dt="2021-07-07T22:20:15.939" v="541" actId="207"/>
          <ac:spMkLst>
            <pc:docMk/>
            <pc:sldMk cId="3433417451" sldId="655"/>
            <ac:spMk id="351" creationId="{74F88C61-5C94-4A24-9E47-8FCB685C5F3C}"/>
          </ac:spMkLst>
        </pc:spChg>
        <pc:spChg chg="mod">
          <ac:chgData name="MANUEL ALBERTO GUEVARA  NAJARRO" userId="dc0839a7-ef25-445d-88fe-29223dfab4a5" providerId="ADAL" clId="{AAA2C151-2292-4488-865B-5027AEB9D1EE}" dt="2021-07-07T22:20:15.939" v="541" actId="207"/>
          <ac:spMkLst>
            <pc:docMk/>
            <pc:sldMk cId="3433417451" sldId="655"/>
            <ac:spMk id="352" creationId="{887D26DD-10C1-4139-B092-9A816D55CA2E}"/>
          </ac:spMkLst>
        </pc:spChg>
        <pc:spChg chg="mod">
          <ac:chgData name="MANUEL ALBERTO GUEVARA  NAJARRO" userId="dc0839a7-ef25-445d-88fe-29223dfab4a5" providerId="ADAL" clId="{AAA2C151-2292-4488-865B-5027AEB9D1EE}" dt="2021-07-07T22:20:15.939" v="541" actId="207"/>
          <ac:spMkLst>
            <pc:docMk/>
            <pc:sldMk cId="3433417451" sldId="655"/>
            <ac:spMk id="353" creationId="{AEF59DE5-08C9-42B8-94AA-3E316B1CD4BF}"/>
          </ac:spMkLst>
        </pc:spChg>
        <pc:spChg chg="mod">
          <ac:chgData name="MANUEL ALBERTO GUEVARA  NAJARRO" userId="dc0839a7-ef25-445d-88fe-29223dfab4a5" providerId="ADAL" clId="{AAA2C151-2292-4488-865B-5027AEB9D1EE}" dt="2021-07-07T22:20:15.939" v="541" actId="207"/>
          <ac:spMkLst>
            <pc:docMk/>
            <pc:sldMk cId="3433417451" sldId="655"/>
            <ac:spMk id="354" creationId="{F52A287F-D750-49FF-944B-27EEBDA497A8}"/>
          </ac:spMkLst>
        </pc:spChg>
        <pc:spChg chg="mod">
          <ac:chgData name="MANUEL ALBERTO GUEVARA  NAJARRO" userId="dc0839a7-ef25-445d-88fe-29223dfab4a5" providerId="ADAL" clId="{AAA2C151-2292-4488-865B-5027AEB9D1EE}" dt="2021-07-07T22:20:15.939" v="541" actId="207"/>
          <ac:spMkLst>
            <pc:docMk/>
            <pc:sldMk cId="3433417451" sldId="655"/>
            <ac:spMk id="355" creationId="{CB02DF31-7438-427C-B66D-BFF3D0ED35F8}"/>
          </ac:spMkLst>
        </pc:spChg>
        <pc:spChg chg="mod">
          <ac:chgData name="MANUEL ALBERTO GUEVARA  NAJARRO" userId="dc0839a7-ef25-445d-88fe-29223dfab4a5" providerId="ADAL" clId="{AAA2C151-2292-4488-865B-5027AEB9D1EE}" dt="2021-07-07T22:20:15.939" v="541" actId="207"/>
          <ac:spMkLst>
            <pc:docMk/>
            <pc:sldMk cId="3433417451" sldId="655"/>
            <ac:spMk id="356" creationId="{70D1C380-61A0-47A9-A1B2-070D4ACE07D1}"/>
          </ac:spMkLst>
        </pc:spChg>
        <pc:spChg chg="mod">
          <ac:chgData name="MANUEL ALBERTO GUEVARA  NAJARRO" userId="dc0839a7-ef25-445d-88fe-29223dfab4a5" providerId="ADAL" clId="{AAA2C151-2292-4488-865B-5027AEB9D1EE}" dt="2021-07-07T22:20:15.939" v="541" actId="207"/>
          <ac:spMkLst>
            <pc:docMk/>
            <pc:sldMk cId="3433417451" sldId="655"/>
            <ac:spMk id="357" creationId="{0CBA850F-A1DB-4142-A7BB-3B7C292444A0}"/>
          </ac:spMkLst>
        </pc:spChg>
        <pc:spChg chg="mod">
          <ac:chgData name="MANUEL ALBERTO GUEVARA  NAJARRO" userId="dc0839a7-ef25-445d-88fe-29223dfab4a5" providerId="ADAL" clId="{AAA2C151-2292-4488-865B-5027AEB9D1EE}" dt="2021-07-07T22:20:15.939" v="541" actId="207"/>
          <ac:spMkLst>
            <pc:docMk/>
            <pc:sldMk cId="3433417451" sldId="655"/>
            <ac:spMk id="358" creationId="{01443D19-44AE-4E1A-9A5B-623D783E14D3}"/>
          </ac:spMkLst>
        </pc:spChg>
        <pc:spChg chg="mod">
          <ac:chgData name="MANUEL ALBERTO GUEVARA  NAJARRO" userId="dc0839a7-ef25-445d-88fe-29223dfab4a5" providerId="ADAL" clId="{AAA2C151-2292-4488-865B-5027AEB9D1EE}" dt="2021-07-07T22:20:15.939" v="541" actId="207"/>
          <ac:spMkLst>
            <pc:docMk/>
            <pc:sldMk cId="3433417451" sldId="655"/>
            <ac:spMk id="359" creationId="{FA12FF49-7184-4EA1-A1AF-CAE034169B26}"/>
          </ac:spMkLst>
        </pc:spChg>
        <pc:spChg chg="mod">
          <ac:chgData name="MANUEL ALBERTO GUEVARA  NAJARRO" userId="dc0839a7-ef25-445d-88fe-29223dfab4a5" providerId="ADAL" clId="{AAA2C151-2292-4488-865B-5027AEB9D1EE}" dt="2021-07-07T22:20:15.939" v="541" actId="207"/>
          <ac:spMkLst>
            <pc:docMk/>
            <pc:sldMk cId="3433417451" sldId="655"/>
            <ac:spMk id="360" creationId="{5519CBCE-5CFD-46C1-8877-A4AB718842EF}"/>
          </ac:spMkLst>
        </pc:spChg>
        <pc:spChg chg="mod">
          <ac:chgData name="MANUEL ALBERTO GUEVARA  NAJARRO" userId="dc0839a7-ef25-445d-88fe-29223dfab4a5" providerId="ADAL" clId="{AAA2C151-2292-4488-865B-5027AEB9D1EE}" dt="2021-07-07T22:20:15.939" v="541" actId="207"/>
          <ac:spMkLst>
            <pc:docMk/>
            <pc:sldMk cId="3433417451" sldId="655"/>
            <ac:spMk id="361" creationId="{F487AA07-362F-4F50-AE87-A9EFE06ED36B}"/>
          </ac:spMkLst>
        </pc:spChg>
        <pc:spChg chg="mod">
          <ac:chgData name="MANUEL ALBERTO GUEVARA  NAJARRO" userId="dc0839a7-ef25-445d-88fe-29223dfab4a5" providerId="ADAL" clId="{AAA2C151-2292-4488-865B-5027AEB9D1EE}" dt="2021-07-07T22:20:15.939" v="541" actId="207"/>
          <ac:spMkLst>
            <pc:docMk/>
            <pc:sldMk cId="3433417451" sldId="655"/>
            <ac:spMk id="362" creationId="{FC6D5882-AA9A-4E7D-9F51-944D374557BD}"/>
          </ac:spMkLst>
        </pc:spChg>
        <pc:spChg chg="mod">
          <ac:chgData name="MANUEL ALBERTO GUEVARA  NAJARRO" userId="dc0839a7-ef25-445d-88fe-29223dfab4a5" providerId="ADAL" clId="{AAA2C151-2292-4488-865B-5027AEB9D1EE}" dt="2021-07-07T22:20:15.939" v="541" actId="207"/>
          <ac:spMkLst>
            <pc:docMk/>
            <pc:sldMk cId="3433417451" sldId="655"/>
            <ac:spMk id="363" creationId="{B955BE64-0930-4373-9176-0C87393412C9}"/>
          </ac:spMkLst>
        </pc:spChg>
        <pc:spChg chg="mod">
          <ac:chgData name="MANUEL ALBERTO GUEVARA  NAJARRO" userId="dc0839a7-ef25-445d-88fe-29223dfab4a5" providerId="ADAL" clId="{AAA2C151-2292-4488-865B-5027AEB9D1EE}" dt="2021-07-07T22:20:15.939" v="541" actId="207"/>
          <ac:spMkLst>
            <pc:docMk/>
            <pc:sldMk cId="3433417451" sldId="655"/>
            <ac:spMk id="364" creationId="{219FC759-721C-412F-9BB4-5C051635A3F7}"/>
          </ac:spMkLst>
        </pc:spChg>
        <pc:spChg chg="mod">
          <ac:chgData name="MANUEL ALBERTO GUEVARA  NAJARRO" userId="dc0839a7-ef25-445d-88fe-29223dfab4a5" providerId="ADAL" clId="{AAA2C151-2292-4488-865B-5027AEB9D1EE}" dt="2021-07-07T22:20:15.939" v="541" actId="207"/>
          <ac:spMkLst>
            <pc:docMk/>
            <pc:sldMk cId="3433417451" sldId="655"/>
            <ac:spMk id="365" creationId="{279EA75A-E6F1-4A88-A2E8-FDC7BA63F712}"/>
          </ac:spMkLst>
        </pc:spChg>
        <pc:spChg chg="mod">
          <ac:chgData name="MANUEL ALBERTO GUEVARA  NAJARRO" userId="dc0839a7-ef25-445d-88fe-29223dfab4a5" providerId="ADAL" clId="{AAA2C151-2292-4488-865B-5027AEB9D1EE}" dt="2021-07-07T22:20:15.939" v="541" actId="207"/>
          <ac:spMkLst>
            <pc:docMk/>
            <pc:sldMk cId="3433417451" sldId="655"/>
            <ac:spMk id="366" creationId="{40CFA124-E36B-4200-B55B-99A947EF3B4A}"/>
          </ac:spMkLst>
        </pc:spChg>
        <pc:spChg chg="mod">
          <ac:chgData name="MANUEL ALBERTO GUEVARA  NAJARRO" userId="dc0839a7-ef25-445d-88fe-29223dfab4a5" providerId="ADAL" clId="{AAA2C151-2292-4488-865B-5027AEB9D1EE}" dt="2021-07-07T22:20:15.939" v="541" actId="207"/>
          <ac:spMkLst>
            <pc:docMk/>
            <pc:sldMk cId="3433417451" sldId="655"/>
            <ac:spMk id="367" creationId="{F823612F-E57D-441C-8175-63D5E3C5ED08}"/>
          </ac:spMkLst>
        </pc:spChg>
        <pc:spChg chg="mod">
          <ac:chgData name="MANUEL ALBERTO GUEVARA  NAJARRO" userId="dc0839a7-ef25-445d-88fe-29223dfab4a5" providerId="ADAL" clId="{AAA2C151-2292-4488-865B-5027AEB9D1EE}" dt="2021-07-07T22:20:15.939" v="541" actId="207"/>
          <ac:spMkLst>
            <pc:docMk/>
            <pc:sldMk cId="3433417451" sldId="655"/>
            <ac:spMk id="368" creationId="{4BBD30E3-BF19-4C54-9120-C080769828D9}"/>
          </ac:spMkLst>
        </pc:spChg>
        <pc:spChg chg="mod">
          <ac:chgData name="MANUEL ALBERTO GUEVARA  NAJARRO" userId="dc0839a7-ef25-445d-88fe-29223dfab4a5" providerId="ADAL" clId="{AAA2C151-2292-4488-865B-5027AEB9D1EE}" dt="2021-07-07T22:20:15.939" v="541" actId="207"/>
          <ac:spMkLst>
            <pc:docMk/>
            <pc:sldMk cId="3433417451" sldId="655"/>
            <ac:spMk id="369" creationId="{8211CC05-6D11-4EA1-8387-10C233B150A9}"/>
          </ac:spMkLst>
        </pc:spChg>
        <pc:spChg chg="mod">
          <ac:chgData name="MANUEL ALBERTO GUEVARA  NAJARRO" userId="dc0839a7-ef25-445d-88fe-29223dfab4a5" providerId="ADAL" clId="{AAA2C151-2292-4488-865B-5027AEB9D1EE}" dt="2021-07-07T22:20:15.939" v="541" actId="207"/>
          <ac:spMkLst>
            <pc:docMk/>
            <pc:sldMk cId="3433417451" sldId="655"/>
            <ac:spMk id="370" creationId="{080E8572-DFB7-480A-9718-E89E293F1A70}"/>
          </ac:spMkLst>
        </pc:spChg>
        <pc:spChg chg="mod">
          <ac:chgData name="MANUEL ALBERTO GUEVARA  NAJARRO" userId="dc0839a7-ef25-445d-88fe-29223dfab4a5" providerId="ADAL" clId="{AAA2C151-2292-4488-865B-5027AEB9D1EE}" dt="2021-07-07T22:20:15.939" v="541" actId="207"/>
          <ac:spMkLst>
            <pc:docMk/>
            <pc:sldMk cId="3433417451" sldId="655"/>
            <ac:spMk id="371" creationId="{94EFB765-7672-4D57-89F2-8D6DE9359BF1}"/>
          </ac:spMkLst>
        </pc:spChg>
        <pc:spChg chg="mod">
          <ac:chgData name="MANUEL ALBERTO GUEVARA  NAJARRO" userId="dc0839a7-ef25-445d-88fe-29223dfab4a5" providerId="ADAL" clId="{AAA2C151-2292-4488-865B-5027AEB9D1EE}" dt="2021-07-07T22:20:15.939" v="541" actId="207"/>
          <ac:spMkLst>
            <pc:docMk/>
            <pc:sldMk cId="3433417451" sldId="655"/>
            <ac:spMk id="372" creationId="{2F641047-A047-4698-9249-619A858912BA}"/>
          </ac:spMkLst>
        </pc:spChg>
        <pc:spChg chg="mod">
          <ac:chgData name="MANUEL ALBERTO GUEVARA  NAJARRO" userId="dc0839a7-ef25-445d-88fe-29223dfab4a5" providerId="ADAL" clId="{AAA2C151-2292-4488-865B-5027AEB9D1EE}" dt="2021-07-07T22:20:15.939" v="541" actId="207"/>
          <ac:spMkLst>
            <pc:docMk/>
            <pc:sldMk cId="3433417451" sldId="655"/>
            <ac:spMk id="373" creationId="{E10F4210-76B1-48C7-B1AD-C84EE57F4356}"/>
          </ac:spMkLst>
        </pc:spChg>
        <pc:spChg chg="mod">
          <ac:chgData name="MANUEL ALBERTO GUEVARA  NAJARRO" userId="dc0839a7-ef25-445d-88fe-29223dfab4a5" providerId="ADAL" clId="{AAA2C151-2292-4488-865B-5027AEB9D1EE}" dt="2021-07-07T22:20:15.939" v="541" actId="207"/>
          <ac:spMkLst>
            <pc:docMk/>
            <pc:sldMk cId="3433417451" sldId="655"/>
            <ac:spMk id="374" creationId="{39153C79-0BA7-49AD-839B-7EA5409B1B86}"/>
          </ac:spMkLst>
        </pc:spChg>
        <pc:spChg chg="mod">
          <ac:chgData name="MANUEL ALBERTO GUEVARA  NAJARRO" userId="dc0839a7-ef25-445d-88fe-29223dfab4a5" providerId="ADAL" clId="{AAA2C151-2292-4488-865B-5027AEB9D1EE}" dt="2021-07-07T22:20:15.939" v="541" actId="207"/>
          <ac:spMkLst>
            <pc:docMk/>
            <pc:sldMk cId="3433417451" sldId="655"/>
            <ac:spMk id="375" creationId="{4766588F-6F14-484D-939D-D00665B69B44}"/>
          </ac:spMkLst>
        </pc:spChg>
        <pc:spChg chg="mod">
          <ac:chgData name="MANUEL ALBERTO GUEVARA  NAJARRO" userId="dc0839a7-ef25-445d-88fe-29223dfab4a5" providerId="ADAL" clId="{AAA2C151-2292-4488-865B-5027AEB9D1EE}" dt="2021-07-07T22:20:15.939" v="541" actId="207"/>
          <ac:spMkLst>
            <pc:docMk/>
            <pc:sldMk cId="3433417451" sldId="655"/>
            <ac:spMk id="376" creationId="{A0097E3E-CC23-4140-BC94-6036060D33D3}"/>
          </ac:spMkLst>
        </pc:spChg>
        <pc:spChg chg="mod">
          <ac:chgData name="MANUEL ALBERTO GUEVARA  NAJARRO" userId="dc0839a7-ef25-445d-88fe-29223dfab4a5" providerId="ADAL" clId="{AAA2C151-2292-4488-865B-5027AEB9D1EE}" dt="2021-07-07T22:20:15.939" v="541" actId="207"/>
          <ac:spMkLst>
            <pc:docMk/>
            <pc:sldMk cId="3433417451" sldId="655"/>
            <ac:spMk id="377" creationId="{B8B10FA9-5869-45E7-9DCC-23EBF7FFDD7D}"/>
          </ac:spMkLst>
        </pc:spChg>
        <pc:spChg chg="mod">
          <ac:chgData name="MANUEL ALBERTO GUEVARA  NAJARRO" userId="dc0839a7-ef25-445d-88fe-29223dfab4a5" providerId="ADAL" clId="{AAA2C151-2292-4488-865B-5027AEB9D1EE}" dt="2021-07-07T22:20:15.939" v="541" actId="207"/>
          <ac:spMkLst>
            <pc:docMk/>
            <pc:sldMk cId="3433417451" sldId="655"/>
            <ac:spMk id="378" creationId="{511373B0-AF3D-40AB-92AB-BF285CB62F0C}"/>
          </ac:spMkLst>
        </pc:spChg>
        <pc:spChg chg="mod">
          <ac:chgData name="MANUEL ALBERTO GUEVARA  NAJARRO" userId="dc0839a7-ef25-445d-88fe-29223dfab4a5" providerId="ADAL" clId="{AAA2C151-2292-4488-865B-5027AEB9D1EE}" dt="2021-07-07T22:20:15.939" v="541" actId="207"/>
          <ac:spMkLst>
            <pc:docMk/>
            <pc:sldMk cId="3433417451" sldId="655"/>
            <ac:spMk id="379" creationId="{49C43160-B4E6-454C-956B-CC9ED29EC43F}"/>
          </ac:spMkLst>
        </pc:spChg>
        <pc:spChg chg="mod">
          <ac:chgData name="MANUEL ALBERTO GUEVARA  NAJARRO" userId="dc0839a7-ef25-445d-88fe-29223dfab4a5" providerId="ADAL" clId="{AAA2C151-2292-4488-865B-5027AEB9D1EE}" dt="2021-07-07T22:20:15.939" v="541" actId="207"/>
          <ac:spMkLst>
            <pc:docMk/>
            <pc:sldMk cId="3433417451" sldId="655"/>
            <ac:spMk id="380" creationId="{0C861830-9C35-4A41-A541-F7989D0AC4C8}"/>
          </ac:spMkLst>
        </pc:spChg>
        <pc:spChg chg="mod">
          <ac:chgData name="MANUEL ALBERTO GUEVARA  NAJARRO" userId="dc0839a7-ef25-445d-88fe-29223dfab4a5" providerId="ADAL" clId="{AAA2C151-2292-4488-865B-5027AEB9D1EE}" dt="2021-07-07T22:20:15.939" v="541" actId="207"/>
          <ac:spMkLst>
            <pc:docMk/>
            <pc:sldMk cId="3433417451" sldId="655"/>
            <ac:spMk id="381" creationId="{596378C6-B500-4C4D-94B1-5CF2797DDDFD}"/>
          </ac:spMkLst>
        </pc:spChg>
        <pc:spChg chg="mod">
          <ac:chgData name="MANUEL ALBERTO GUEVARA  NAJARRO" userId="dc0839a7-ef25-445d-88fe-29223dfab4a5" providerId="ADAL" clId="{AAA2C151-2292-4488-865B-5027AEB9D1EE}" dt="2021-07-07T22:20:15.939" v="541" actId="207"/>
          <ac:spMkLst>
            <pc:docMk/>
            <pc:sldMk cId="3433417451" sldId="655"/>
            <ac:spMk id="382" creationId="{64862C21-938E-469C-B3ED-002ABC99D26E}"/>
          </ac:spMkLst>
        </pc:spChg>
        <pc:spChg chg="mod">
          <ac:chgData name="MANUEL ALBERTO GUEVARA  NAJARRO" userId="dc0839a7-ef25-445d-88fe-29223dfab4a5" providerId="ADAL" clId="{AAA2C151-2292-4488-865B-5027AEB9D1EE}" dt="2021-07-07T22:20:15.939" v="541" actId="207"/>
          <ac:spMkLst>
            <pc:docMk/>
            <pc:sldMk cId="3433417451" sldId="655"/>
            <ac:spMk id="383" creationId="{9DF62374-BBC0-4D5D-BA35-F9FE0724A7B3}"/>
          </ac:spMkLst>
        </pc:spChg>
        <pc:spChg chg="mod">
          <ac:chgData name="MANUEL ALBERTO GUEVARA  NAJARRO" userId="dc0839a7-ef25-445d-88fe-29223dfab4a5" providerId="ADAL" clId="{AAA2C151-2292-4488-865B-5027AEB9D1EE}" dt="2021-07-07T22:20:15.939" v="541" actId="207"/>
          <ac:spMkLst>
            <pc:docMk/>
            <pc:sldMk cId="3433417451" sldId="655"/>
            <ac:spMk id="384" creationId="{0B0C32A5-607D-493E-8CF5-15AF4AD0D69D}"/>
          </ac:spMkLst>
        </pc:spChg>
        <pc:spChg chg="mod">
          <ac:chgData name="MANUEL ALBERTO GUEVARA  NAJARRO" userId="dc0839a7-ef25-445d-88fe-29223dfab4a5" providerId="ADAL" clId="{AAA2C151-2292-4488-865B-5027AEB9D1EE}" dt="2021-07-07T22:20:15.939" v="541" actId="207"/>
          <ac:spMkLst>
            <pc:docMk/>
            <pc:sldMk cId="3433417451" sldId="655"/>
            <ac:spMk id="385" creationId="{DA45DA42-EB5C-43D6-8096-31AE704BA9BF}"/>
          </ac:spMkLst>
        </pc:spChg>
        <pc:spChg chg="mod">
          <ac:chgData name="MANUEL ALBERTO GUEVARA  NAJARRO" userId="dc0839a7-ef25-445d-88fe-29223dfab4a5" providerId="ADAL" clId="{AAA2C151-2292-4488-865B-5027AEB9D1EE}" dt="2021-07-07T22:20:15.939" v="541" actId="207"/>
          <ac:spMkLst>
            <pc:docMk/>
            <pc:sldMk cId="3433417451" sldId="655"/>
            <ac:spMk id="386" creationId="{18BE1A17-A8EF-4B0F-BCD6-C6183CBC019C}"/>
          </ac:spMkLst>
        </pc:spChg>
        <pc:spChg chg="mod">
          <ac:chgData name="MANUEL ALBERTO GUEVARA  NAJARRO" userId="dc0839a7-ef25-445d-88fe-29223dfab4a5" providerId="ADAL" clId="{AAA2C151-2292-4488-865B-5027AEB9D1EE}" dt="2021-07-07T22:20:15.939" v="541" actId="207"/>
          <ac:spMkLst>
            <pc:docMk/>
            <pc:sldMk cId="3433417451" sldId="655"/>
            <ac:spMk id="387" creationId="{1D22C9EA-EDB4-4993-8C8B-F74937F8C984}"/>
          </ac:spMkLst>
        </pc:spChg>
        <pc:spChg chg="mod">
          <ac:chgData name="MANUEL ALBERTO GUEVARA  NAJARRO" userId="dc0839a7-ef25-445d-88fe-29223dfab4a5" providerId="ADAL" clId="{AAA2C151-2292-4488-865B-5027AEB9D1EE}" dt="2021-07-07T22:20:15.939" v="541" actId="207"/>
          <ac:spMkLst>
            <pc:docMk/>
            <pc:sldMk cId="3433417451" sldId="655"/>
            <ac:spMk id="388" creationId="{68088073-E2DB-4AAD-A63F-C2B0753EE11C}"/>
          </ac:spMkLst>
        </pc:spChg>
        <pc:spChg chg="mod">
          <ac:chgData name="MANUEL ALBERTO GUEVARA  NAJARRO" userId="dc0839a7-ef25-445d-88fe-29223dfab4a5" providerId="ADAL" clId="{AAA2C151-2292-4488-865B-5027AEB9D1EE}" dt="2021-07-07T22:20:15.939" v="541" actId="207"/>
          <ac:spMkLst>
            <pc:docMk/>
            <pc:sldMk cId="3433417451" sldId="655"/>
            <ac:spMk id="389" creationId="{76D0E684-6118-44D8-83CB-B0BDD2FAADE8}"/>
          </ac:spMkLst>
        </pc:spChg>
        <pc:spChg chg="mod">
          <ac:chgData name="MANUEL ALBERTO GUEVARA  NAJARRO" userId="dc0839a7-ef25-445d-88fe-29223dfab4a5" providerId="ADAL" clId="{AAA2C151-2292-4488-865B-5027AEB9D1EE}" dt="2021-07-07T22:20:15.939" v="541" actId="207"/>
          <ac:spMkLst>
            <pc:docMk/>
            <pc:sldMk cId="3433417451" sldId="655"/>
            <ac:spMk id="390" creationId="{91B91B96-27FB-4755-B53F-9881EB00EFE0}"/>
          </ac:spMkLst>
        </pc:spChg>
        <pc:spChg chg="mod">
          <ac:chgData name="MANUEL ALBERTO GUEVARA  NAJARRO" userId="dc0839a7-ef25-445d-88fe-29223dfab4a5" providerId="ADAL" clId="{AAA2C151-2292-4488-865B-5027AEB9D1EE}" dt="2021-07-07T22:20:15.939" v="541" actId="207"/>
          <ac:spMkLst>
            <pc:docMk/>
            <pc:sldMk cId="3433417451" sldId="655"/>
            <ac:spMk id="391" creationId="{5B878DB9-4421-412A-812B-EF0012FA5A90}"/>
          </ac:spMkLst>
        </pc:spChg>
        <pc:spChg chg="mod">
          <ac:chgData name="MANUEL ALBERTO GUEVARA  NAJARRO" userId="dc0839a7-ef25-445d-88fe-29223dfab4a5" providerId="ADAL" clId="{AAA2C151-2292-4488-865B-5027AEB9D1EE}" dt="2021-07-07T22:20:15.939" v="541" actId="207"/>
          <ac:spMkLst>
            <pc:docMk/>
            <pc:sldMk cId="3433417451" sldId="655"/>
            <ac:spMk id="392" creationId="{C4D44C09-A7AE-4E52-BE31-7960EA4418BE}"/>
          </ac:spMkLst>
        </pc:spChg>
        <pc:spChg chg="mod">
          <ac:chgData name="MANUEL ALBERTO GUEVARA  NAJARRO" userId="dc0839a7-ef25-445d-88fe-29223dfab4a5" providerId="ADAL" clId="{AAA2C151-2292-4488-865B-5027AEB9D1EE}" dt="2021-07-07T22:20:15.939" v="541" actId="207"/>
          <ac:spMkLst>
            <pc:docMk/>
            <pc:sldMk cId="3433417451" sldId="655"/>
            <ac:spMk id="393" creationId="{35983254-C974-46D9-8BA6-8AA5D2B6BE9D}"/>
          </ac:spMkLst>
        </pc:spChg>
        <pc:spChg chg="mod">
          <ac:chgData name="MANUEL ALBERTO GUEVARA  NAJARRO" userId="dc0839a7-ef25-445d-88fe-29223dfab4a5" providerId="ADAL" clId="{AAA2C151-2292-4488-865B-5027AEB9D1EE}" dt="2021-07-07T22:20:15.939" v="541" actId="207"/>
          <ac:spMkLst>
            <pc:docMk/>
            <pc:sldMk cId="3433417451" sldId="655"/>
            <ac:spMk id="394" creationId="{65EDBB3D-F7DF-43A0-9E6F-ACE2CA66D2BC}"/>
          </ac:spMkLst>
        </pc:spChg>
        <pc:spChg chg="mod">
          <ac:chgData name="MANUEL ALBERTO GUEVARA  NAJARRO" userId="dc0839a7-ef25-445d-88fe-29223dfab4a5" providerId="ADAL" clId="{AAA2C151-2292-4488-865B-5027AEB9D1EE}" dt="2021-07-07T22:20:15.939" v="541" actId="207"/>
          <ac:spMkLst>
            <pc:docMk/>
            <pc:sldMk cId="3433417451" sldId="655"/>
            <ac:spMk id="395" creationId="{32A50416-541B-44FE-A0D3-DF1A994BA24D}"/>
          </ac:spMkLst>
        </pc:spChg>
        <pc:spChg chg="mod">
          <ac:chgData name="MANUEL ALBERTO GUEVARA  NAJARRO" userId="dc0839a7-ef25-445d-88fe-29223dfab4a5" providerId="ADAL" clId="{AAA2C151-2292-4488-865B-5027AEB9D1EE}" dt="2021-07-07T22:20:15.939" v="541" actId="207"/>
          <ac:spMkLst>
            <pc:docMk/>
            <pc:sldMk cId="3433417451" sldId="655"/>
            <ac:spMk id="396" creationId="{5A6FEB9B-42A5-4442-B733-A08FCC8875FA}"/>
          </ac:spMkLst>
        </pc:spChg>
        <pc:spChg chg="mod">
          <ac:chgData name="MANUEL ALBERTO GUEVARA  NAJARRO" userId="dc0839a7-ef25-445d-88fe-29223dfab4a5" providerId="ADAL" clId="{AAA2C151-2292-4488-865B-5027AEB9D1EE}" dt="2021-07-07T22:20:15.939" v="541" actId="207"/>
          <ac:spMkLst>
            <pc:docMk/>
            <pc:sldMk cId="3433417451" sldId="655"/>
            <ac:spMk id="397" creationId="{7256C3CF-F996-4550-B92A-C7AE04718D64}"/>
          </ac:spMkLst>
        </pc:spChg>
        <pc:spChg chg="mod">
          <ac:chgData name="MANUEL ALBERTO GUEVARA  NAJARRO" userId="dc0839a7-ef25-445d-88fe-29223dfab4a5" providerId="ADAL" clId="{AAA2C151-2292-4488-865B-5027AEB9D1EE}" dt="2021-07-07T22:20:15.939" v="541" actId="207"/>
          <ac:spMkLst>
            <pc:docMk/>
            <pc:sldMk cId="3433417451" sldId="655"/>
            <ac:spMk id="398" creationId="{671F6FF1-E550-4CF6-9BE5-066532CB2104}"/>
          </ac:spMkLst>
        </pc:spChg>
        <pc:spChg chg="mod">
          <ac:chgData name="MANUEL ALBERTO GUEVARA  NAJARRO" userId="dc0839a7-ef25-445d-88fe-29223dfab4a5" providerId="ADAL" clId="{AAA2C151-2292-4488-865B-5027AEB9D1EE}" dt="2021-07-07T22:20:15.939" v="541" actId="207"/>
          <ac:spMkLst>
            <pc:docMk/>
            <pc:sldMk cId="3433417451" sldId="655"/>
            <ac:spMk id="399" creationId="{DE1F4724-2037-48A2-8D16-CA2ACC2BFBF3}"/>
          </ac:spMkLst>
        </pc:spChg>
        <pc:spChg chg="mod">
          <ac:chgData name="MANUEL ALBERTO GUEVARA  NAJARRO" userId="dc0839a7-ef25-445d-88fe-29223dfab4a5" providerId="ADAL" clId="{AAA2C151-2292-4488-865B-5027AEB9D1EE}" dt="2021-07-07T22:20:15.939" v="541" actId="207"/>
          <ac:spMkLst>
            <pc:docMk/>
            <pc:sldMk cId="3433417451" sldId="655"/>
            <ac:spMk id="400" creationId="{88AC32ED-1A9B-43D7-90C3-8022A6E3548D}"/>
          </ac:spMkLst>
        </pc:spChg>
        <pc:spChg chg="mod">
          <ac:chgData name="MANUEL ALBERTO GUEVARA  NAJARRO" userId="dc0839a7-ef25-445d-88fe-29223dfab4a5" providerId="ADAL" clId="{AAA2C151-2292-4488-865B-5027AEB9D1EE}" dt="2021-07-07T22:20:15.939" v="541" actId="207"/>
          <ac:spMkLst>
            <pc:docMk/>
            <pc:sldMk cId="3433417451" sldId="655"/>
            <ac:spMk id="401" creationId="{92E0C526-6902-4974-9F02-95347129F6AF}"/>
          </ac:spMkLst>
        </pc:spChg>
        <pc:spChg chg="mod">
          <ac:chgData name="MANUEL ALBERTO GUEVARA  NAJARRO" userId="dc0839a7-ef25-445d-88fe-29223dfab4a5" providerId="ADAL" clId="{AAA2C151-2292-4488-865B-5027AEB9D1EE}" dt="2021-07-07T22:20:15.939" v="541" actId="207"/>
          <ac:spMkLst>
            <pc:docMk/>
            <pc:sldMk cId="3433417451" sldId="655"/>
            <ac:spMk id="402" creationId="{D5EF2CBE-CC56-4F43-9C8E-E30F3CB32BAA}"/>
          </ac:spMkLst>
        </pc:spChg>
        <pc:spChg chg="mod">
          <ac:chgData name="MANUEL ALBERTO GUEVARA  NAJARRO" userId="dc0839a7-ef25-445d-88fe-29223dfab4a5" providerId="ADAL" clId="{AAA2C151-2292-4488-865B-5027AEB9D1EE}" dt="2021-07-07T22:20:15.939" v="541" actId="207"/>
          <ac:spMkLst>
            <pc:docMk/>
            <pc:sldMk cId="3433417451" sldId="655"/>
            <ac:spMk id="403" creationId="{A0CA4AA5-AB1C-482E-8392-70C04610DA44}"/>
          </ac:spMkLst>
        </pc:spChg>
        <pc:spChg chg="mod">
          <ac:chgData name="MANUEL ALBERTO GUEVARA  NAJARRO" userId="dc0839a7-ef25-445d-88fe-29223dfab4a5" providerId="ADAL" clId="{AAA2C151-2292-4488-865B-5027AEB9D1EE}" dt="2021-07-07T22:20:15.939" v="541" actId="207"/>
          <ac:spMkLst>
            <pc:docMk/>
            <pc:sldMk cId="3433417451" sldId="655"/>
            <ac:spMk id="404" creationId="{71B2BF88-7784-41DA-AED7-9F1E2C196B81}"/>
          </ac:spMkLst>
        </pc:spChg>
        <pc:spChg chg="mod">
          <ac:chgData name="MANUEL ALBERTO GUEVARA  NAJARRO" userId="dc0839a7-ef25-445d-88fe-29223dfab4a5" providerId="ADAL" clId="{AAA2C151-2292-4488-865B-5027AEB9D1EE}" dt="2021-07-07T22:20:15.939" v="541" actId="207"/>
          <ac:spMkLst>
            <pc:docMk/>
            <pc:sldMk cId="3433417451" sldId="655"/>
            <ac:spMk id="405" creationId="{434211CF-502D-428A-B963-903B9DEA325F}"/>
          </ac:spMkLst>
        </pc:spChg>
        <pc:spChg chg="mod">
          <ac:chgData name="MANUEL ALBERTO GUEVARA  NAJARRO" userId="dc0839a7-ef25-445d-88fe-29223dfab4a5" providerId="ADAL" clId="{AAA2C151-2292-4488-865B-5027AEB9D1EE}" dt="2021-07-07T22:20:15.939" v="541" actId="207"/>
          <ac:spMkLst>
            <pc:docMk/>
            <pc:sldMk cId="3433417451" sldId="655"/>
            <ac:spMk id="406" creationId="{3F351C9D-1416-4742-984F-613B30CB69F6}"/>
          </ac:spMkLst>
        </pc:spChg>
        <pc:spChg chg="mod">
          <ac:chgData name="MANUEL ALBERTO GUEVARA  NAJARRO" userId="dc0839a7-ef25-445d-88fe-29223dfab4a5" providerId="ADAL" clId="{AAA2C151-2292-4488-865B-5027AEB9D1EE}" dt="2021-07-07T22:20:15.939" v="541" actId="207"/>
          <ac:spMkLst>
            <pc:docMk/>
            <pc:sldMk cId="3433417451" sldId="655"/>
            <ac:spMk id="407" creationId="{4C0DB132-9A97-4202-A84E-0453E04EAB6A}"/>
          </ac:spMkLst>
        </pc:spChg>
        <pc:spChg chg="mod">
          <ac:chgData name="MANUEL ALBERTO GUEVARA  NAJARRO" userId="dc0839a7-ef25-445d-88fe-29223dfab4a5" providerId="ADAL" clId="{AAA2C151-2292-4488-865B-5027AEB9D1EE}" dt="2021-07-07T22:20:15.939" v="541" actId="207"/>
          <ac:spMkLst>
            <pc:docMk/>
            <pc:sldMk cId="3433417451" sldId="655"/>
            <ac:spMk id="408" creationId="{637E862C-56AA-4E24-8A8B-CA18CC51E68A}"/>
          </ac:spMkLst>
        </pc:spChg>
        <pc:spChg chg="mod">
          <ac:chgData name="MANUEL ALBERTO GUEVARA  NAJARRO" userId="dc0839a7-ef25-445d-88fe-29223dfab4a5" providerId="ADAL" clId="{AAA2C151-2292-4488-865B-5027AEB9D1EE}" dt="2021-07-07T22:20:15.939" v="541" actId="207"/>
          <ac:spMkLst>
            <pc:docMk/>
            <pc:sldMk cId="3433417451" sldId="655"/>
            <ac:spMk id="409" creationId="{FA09E7E6-6869-4AE1-A061-11EBDC43DF88}"/>
          </ac:spMkLst>
        </pc:spChg>
        <pc:spChg chg="mod">
          <ac:chgData name="MANUEL ALBERTO GUEVARA  NAJARRO" userId="dc0839a7-ef25-445d-88fe-29223dfab4a5" providerId="ADAL" clId="{AAA2C151-2292-4488-865B-5027AEB9D1EE}" dt="2021-07-07T22:20:15.939" v="541" actId="207"/>
          <ac:spMkLst>
            <pc:docMk/>
            <pc:sldMk cId="3433417451" sldId="655"/>
            <ac:spMk id="410" creationId="{6B53A34A-C0DC-4055-81AF-ACEB25290F38}"/>
          </ac:spMkLst>
        </pc:spChg>
        <pc:spChg chg="mod">
          <ac:chgData name="MANUEL ALBERTO GUEVARA  NAJARRO" userId="dc0839a7-ef25-445d-88fe-29223dfab4a5" providerId="ADAL" clId="{AAA2C151-2292-4488-865B-5027AEB9D1EE}" dt="2021-07-07T22:20:15.939" v="541" actId="207"/>
          <ac:spMkLst>
            <pc:docMk/>
            <pc:sldMk cId="3433417451" sldId="655"/>
            <ac:spMk id="411" creationId="{7AB94ED2-F0CE-4C65-AE82-049573A1680E}"/>
          </ac:spMkLst>
        </pc:spChg>
        <pc:spChg chg="mod">
          <ac:chgData name="MANUEL ALBERTO GUEVARA  NAJARRO" userId="dc0839a7-ef25-445d-88fe-29223dfab4a5" providerId="ADAL" clId="{AAA2C151-2292-4488-865B-5027AEB9D1EE}" dt="2021-07-07T22:20:15.939" v="541" actId="207"/>
          <ac:spMkLst>
            <pc:docMk/>
            <pc:sldMk cId="3433417451" sldId="655"/>
            <ac:spMk id="412" creationId="{28F1E8CA-C33C-4732-9C9C-08F114518E54}"/>
          </ac:spMkLst>
        </pc:spChg>
        <pc:spChg chg="mod">
          <ac:chgData name="MANUEL ALBERTO GUEVARA  NAJARRO" userId="dc0839a7-ef25-445d-88fe-29223dfab4a5" providerId="ADAL" clId="{AAA2C151-2292-4488-865B-5027AEB9D1EE}" dt="2021-07-07T22:20:15.939" v="541" actId="207"/>
          <ac:spMkLst>
            <pc:docMk/>
            <pc:sldMk cId="3433417451" sldId="655"/>
            <ac:spMk id="413" creationId="{1E0A1742-5767-4981-BC45-7B969B380652}"/>
          </ac:spMkLst>
        </pc:spChg>
        <pc:spChg chg="mod">
          <ac:chgData name="MANUEL ALBERTO GUEVARA  NAJARRO" userId="dc0839a7-ef25-445d-88fe-29223dfab4a5" providerId="ADAL" clId="{AAA2C151-2292-4488-865B-5027AEB9D1EE}" dt="2021-07-07T22:23:16.830" v="730" actId="2711"/>
          <ac:spMkLst>
            <pc:docMk/>
            <pc:sldMk cId="3433417451" sldId="655"/>
            <ac:spMk id="414" creationId="{8BAC74AC-AF99-40A6-9B94-AEE24CCECCE6}"/>
          </ac:spMkLst>
        </pc:spChg>
        <pc:spChg chg="mod">
          <ac:chgData name="MANUEL ALBERTO GUEVARA  NAJARRO" userId="dc0839a7-ef25-445d-88fe-29223dfab4a5" providerId="ADAL" clId="{AAA2C151-2292-4488-865B-5027AEB9D1EE}" dt="2021-07-07T22:23:16.830" v="730" actId="2711"/>
          <ac:spMkLst>
            <pc:docMk/>
            <pc:sldMk cId="3433417451" sldId="655"/>
            <ac:spMk id="415" creationId="{CCE95E54-5A8A-4CD2-83EB-E33372DD0774}"/>
          </ac:spMkLst>
        </pc:spChg>
        <pc:spChg chg="del">
          <ac:chgData name="MANUEL ALBERTO GUEVARA  NAJARRO" userId="dc0839a7-ef25-445d-88fe-29223dfab4a5" providerId="ADAL" clId="{AAA2C151-2292-4488-865B-5027AEB9D1EE}" dt="2021-07-07T22:18:05.446" v="414" actId="478"/>
          <ac:spMkLst>
            <pc:docMk/>
            <pc:sldMk cId="3433417451" sldId="655"/>
            <ac:spMk id="546" creationId="{DB2792DD-FCB2-4769-94F9-B6757C26F333}"/>
          </ac:spMkLst>
        </pc:spChg>
        <pc:spChg chg="del">
          <ac:chgData name="MANUEL ALBERTO GUEVARA  NAJARRO" userId="dc0839a7-ef25-445d-88fe-29223dfab4a5" providerId="ADAL" clId="{AAA2C151-2292-4488-865B-5027AEB9D1EE}" dt="2021-07-07T22:18:05.446" v="414" actId="478"/>
          <ac:spMkLst>
            <pc:docMk/>
            <pc:sldMk cId="3433417451" sldId="655"/>
            <ac:spMk id="547" creationId="{F7E335F9-D4F3-4B94-955D-D03D9BAC88C8}"/>
          </ac:spMkLst>
        </pc:spChg>
        <pc:spChg chg="add mod">
          <ac:chgData name="MANUEL ALBERTO GUEVARA  NAJARRO" userId="dc0839a7-ef25-445d-88fe-29223dfab4a5" providerId="ADAL" clId="{AAA2C151-2292-4488-865B-5027AEB9D1EE}" dt="2021-07-07T22:22:28.411" v="724" actId="6549"/>
          <ac:spMkLst>
            <pc:docMk/>
            <pc:sldMk cId="3433417451" sldId="655"/>
            <ac:spMk id="548" creationId="{F8C214C1-3515-4AAC-AA20-EBC05D2AE6F6}"/>
          </ac:spMkLst>
        </pc:spChg>
        <pc:spChg chg="add mod">
          <ac:chgData name="MANUEL ALBERTO GUEVARA  NAJARRO" userId="dc0839a7-ef25-445d-88fe-29223dfab4a5" providerId="ADAL" clId="{AAA2C151-2292-4488-865B-5027AEB9D1EE}" dt="2021-07-07T22:22:25.736" v="722" actId="20577"/>
          <ac:spMkLst>
            <pc:docMk/>
            <pc:sldMk cId="3433417451" sldId="655"/>
            <ac:spMk id="549" creationId="{17782B81-D4B7-4DEE-9A9B-23EB0436D8EC}"/>
          </ac:spMkLst>
        </pc:spChg>
        <pc:spChg chg="add mod">
          <ac:chgData name="MANUEL ALBERTO GUEVARA  NAJARRO" userId="dc0839a7-ef25-445d-88fe-29223dfab4a5" providerId="ADAL" clId="{AAA2C151-2292-4488-865B-5027AEB9D1EE}" dt="2021-07-07T22:22:21.795" v="720" actId="20577"/>
          <ac:spMkLst>
            <pc:docMk/>
            <pc:sldMk cId="3433417451" sldId="655"/>
            <ac:spMk id="550" creationId="{80791C3A-C7DA-49C1-968C-B1CFEF4DE28C}"/>
          </ac:spMkLst>
        </pc:spChg>
        <pc:spChg chg="add del mod">
          <ac:chgData name="MANUEL ALBERTO GUEVARA  NAJARRO" userId="dc0839a7-ef25-445d-88fe-29223dfab4a5" providerId="ADAL" clId="{AAA2C151-2292-4488-865B-5027AEB9D1EE}" dt="2021-07-07T22:22:20.442" v="718" actId="478"/>
          <ac:spMkLst>
            <pc:docMk/>
            <pc:sldMk cId="3433417451" sldId="655"/>
            <ac:spMk id="551" creationId="{6606CFA9-9389-4AEA-9F16-7A82F9DC23F7}"/>
          </ac:spMkLst>
        </pc:spChg>
        <pc:grpChg chg="del mod">
          <ac:chgData name="MANUEL ALBERTO GUEVARA  NAJARRO" userId="dc0839a7-ef25-445d-88fe-29223dfab4a5" providerId="ADAL" clId="{AAA2C151-2292-4488-865B-5027AEB9D1EE}" dt="2021-07-07T22:20:01.925" v="538" actId="165"/>
          <ac:grpSpMkLst>
            <pc:docMk/>
            <pc:sldMk cId="3433417451" sldId="655"/>
            <ac:grpSpMk id="8" creationId="{165A2101-76CE-46A5-9103-57480C4324E9}"/>
          </ac:grpSpMkLst>
        </pc:grpChg>
        <pc:grpChg chg="mod topLvl">
          <ac:chgData name="MANUEL ALBERTO GUEVARA  NAJARRO" userId="dc0839a7-ef25-445d-88fe-29223dfab4a5" providerId="ADAL" clId="{AAA2C151-2292-4488-865B-5027AEB9D1EE}" dt="2021-07-07T22:20:04.539" v="539" actId="207"/>
          <ac:grpSpMkLst>
            <pc:docMk/>
            <pc:sldMk cId="3433417451" sldId="655"/>
            <ac:grpSpMk id="9" creationId="{92F04F9A-201B-4EE1-84C7-5FDE77F3DC0C}"/>
          </ac:grpSpMkLst>
        </pc:grpChg>
        <pc:grpChg chg="del mod topLvl">
          <ac:chgData name="MANUEL ALBERTO GUEVARA  NAJARRO" userId="dc0839a7-ef25-445d-88fe-29223dfab4a5" providerId="ADAL" clId="{AAA2C151-2292-4488-865B-5027AEB9D1EE}" dt="2021-07-07T22:21:05.688" v="578" actId="478"/>
          <ac:grpSpMkLst>
            <pc:docMk/>
            <pc:sldMk cId="3433417451" sldId="655"/>
            <ac:grpSpMk id="10" creationId="{3A6888C5-5C9F-434A-BDB1-359AF57DA39F}"/>
          </ac:grpSpMkLst>
        </pc:grpChg>
        <pc:grpChg chg="del mod">
          <ac:chgData name="MANUEL ALBERTO GUEVARA  NAJARRO" userId="dc0839a7-ef25-445d-88fe-29223dfab4a5" providerId="ADAL" clId="{AAA2C151-2292-4488-865B-5027AEB9D1EE}" dt="2021-07-07T22:20:01.925" v="538" actId="165"/>
          <ac:grpSpMkLst>
            <pc:docMk/>
            <pc:sldMk cId="3433417451" sldId="655"/>
            <ac:grpSpMk id="143" creationId="{8D0EB140-D483-4B9A-A204-7498D200D513}"/>
          </ac:grpSpMkLst>
        </pc:grpChg>
        <pc:grpChg chg="mod topLvl">
          <ac:chgData name="MANUEL ALBERTO GUEVARA  NAJARRO" userId="dc0839a7-ef25-445d-88fe-29223dfab4a5" providerId="ADAL" clId="{AAA2C151-2292-4488-865B-5027AEB9D1EE}" dt="2021-07-07T22:20:09.213" v="540" actId="207"/>
          <ac:grpSpMkLst>
            <pc:docMk/>
            <pc:sldMk cId="3433417451" sldId="655"/>
            <ac:grpSpMk id="144" creationId="{26665CE8-728D-41B5-9C93-535D498B0FC8}"/>
          </ac:grpSpMkLst>
        </pc:grpChg>
        <pc:grpChg chg="del mod topLvl">
          <ac:chgData name="MANUEL ALBERTO GUEVARA  NAJARRO" userId="dc0839a7-ef25-445d-88fe-29223dfab4a5" providerId="ADAL" clId="{AAA2C151-2292-4488-865B-5027AEB9D1EE}" dt="2021-07-07T22:21:06.258" v="579" actId="478"/>
          <ac:grpSpMkLst>
            <pc:docMk/>
            <pc:sldMk cId="3433417451" sldId="655"/>
            <ac:grpSpMk id="145" creationId="{F87D9B9F-DD82-46AC-A222-83D73EEA836F}"/>
          </ac:grpSpMkLst>
        </pc:grpChg>
        <pc:grpChg chg="del mod">
          <ac:chgData name="MANUEL ALBERTO GUEVARA  NAJARRO" userId="dc0839a7-ef25-445d-88fe-29223dfab4a5" providerId="ADAL" clId="{AAA2C151-2292-4488-865B-5027AEB9D1EE}" dt="2021-07-07T22:20:01.925" v="538" actId="165"/>
          <ac:grpSpMkLst>
            <pc:docMk/>
            <pc:sldMk cId="3433417451" sldId="655"/>
            <ac:grpSpMk id="279" creationId="{DAB9C4FA-DE53-4A9D-AB55-CB49CAF990E2}"/>
          </ac:grpSpMkLst>
        </pc:grpChg>
        <pc:grpChg chg="mod topLvl">
          <ac:chgData name="MANUEL ALBERTO GUEVARA  NAJARRO" userId="dc0839a7-ef25-445d-88fe-29223dfab4a5" providerId="ADAL" clId="{AAA2C151-2292-4488-865B-5027AEB9D1EE}" dt="2021-07-07T22:20:15.939" v="541" actId="207"/>
          <ac:grpSpMkLst>
            <pc:docMk/>
            <pc:sldMk cId="3433417451" sldId="655"/>
            <ac:grpSpMk id="280" creationId="{B3BB45DF-C290-4C47-A9C9-C0E4124BD80B}"/>
          </ac:grpSpMkLst>
        </pc:grpChg>
        <pc:grpChg chg="del mod topLvl">
          <ac:chgData name="MANUEL ALBERTO GUEVARA  NAJARRO" userId="dc0839a7-ef25-445d-88fe-29223dfab4a5" providerId="ADAL" clId="{AAA2C151-2292-4488-865B-5027AEB9D1EE}" dt="2021-07-07T22:21:12.298" v="583" actId="478"/>
          <ac:grpSpMkLst>
            <pc:docMk/>
            <pc:sldMk cId="3433417451" sldId="655"/>
            <ac:grpSpMk id="281" creationId="{65F46213-5A94-46E8-95F3-CDBF12C0D745}"/>
          </ac:grpSpMkLst>
        </pc:grpChg>
        <pc:grpChg chg="del">
          <ac:chgData name="MANUEL ALBERTO GUEVARA  NAJARRO" userId="dc0839a7-ef25-445d-88fe-29223dfab4a5" providerId="ADAL" clId="{AAA2C151-2292-4488-865B-5027AEB9D1EE}" dt="2021-07-07T22:18:05.446" v="414" actId="478"/>
          <ac:grpSpMkLst>
            <pc:docMk/>
            <pc:sldMk cId="3433417451" sldId="655"/>
            <ac:grpSpMk id="416" creationId="{5B8336F6-CF08-4BE6-8049-BB88A8735875}"/>
          </ac:grpSpMkLst>
        </pc:grpChg>
      </pc:sldChg>
      <pc:sldChg chg="new del">
        <pc:chgData name="MANUEL ALBERTO GUEVARA  NAJARRO" userId="dc0839a7-ef25-445d-88fe-29223dfab4a5" providerId="ADAL" clId="{AAA2C151-2292-4488-865B-5027AEB9D1EE}" dt="2021-07-07T22:55:45.061" v="888" actId="47"/>
        <pc:sldMkLst>
          <pc:docMk/>
          <pc:sldMk cId="1373997488" sldId="656"/>
        </pc:sldMkLst>
      </pc:sldChg>
      <pc:sldChg chg="addSp delSp modSp add mod">
        <pc:chgData name="MANUEL ALBERTO GUEVARA  NAJARRO" userId="dc0839a7-ef25-445d-88fe-29223dfab4a5" providerId="ADAL" clId="{AAA2C151-2292-4488-865B-5027AEB9D1EE}" dt="2021-07-07T23:28:03.914" v="1329" actId="14100"/>
        <pc:sldMkLst>
          <pc:docMk/>
          <pc:sldMk cId="3756065904" sldId="656"/>
        </pc:sldMkLst>
        <pc:spChg chg="mod">
          <ac:chgData name="MANUEL ALBERTO GUEVARA  NAJARRO" userId="dc0839a7-ef25-445d-88fe-29223dfab4a5" providerId="ADAL" clId="{AAA2C151-2292-4488-865B-5027AEB9D1EE}" dt="2021-07-07T23:15:51.272" v="1101" actId="1035"/>
          <ac:spMkLst>
            <pc:docMk/>
            <pc:sldMk cId="3756065904" sldId="656"/>
            <ac:spMk id="3" creationId="{2E135C1E-EAD9-428A-8A2E-033A4004E55A}"/>
          </ac:spMkLst>
        </pc:spChg>
        <pc:spChg chg="add del mod">
          <ac:chgData name="MANUEL ALBERTO GUEVARA  NAJARRO" userId="dc0839a7-ef25-445d-88fe-29223dfab4a5" providerId="ADAL" clId="{AAA2C151-2292-4488-865B-5027AEB9D1EE}" dt="2021-07-07T22:56:29.245" v="891" actId="478"/>
          <ac:spMkLst>
            <pc:docMk/>
            <pc:sldMk cId="3756065904" sldId="656"/>
            <ac:spMk id="6" creationId="{16AE77F5-6FB7-4295-9E95-CC9C8D9664F7}"/>
          </ac:spMkLst>
        </pc:spChg>
        <pc:spChg chg="add mod topLvl">
          <ac:chgData name="MANUEL ALBERTO GUEVARA  NAJARRO" userId="dc0839a7-ef25-445d-88fe-29223dfab4a5" providerId="ADAL" clId="{AAA2C151-2292-4488-865B-5027AEB9D1EE}" dt="2021-07-07T23:17:38.336" v="1109" actId="2711"/>
          <ac:spMkLst>
            <pc:docMk/>
            <pc:sldMk cId="3756065904" sldId="656"/>
            <ac:spMk id="8" creationId="{1B6DA3F4-23D8-4D00-8073-B19B55C68F9E}"/>
          </ac:spMkLst>
        </pc:spChg>
        <pc:spChg chg="add del mod topLvl">
          <ac:chgData name="MANUEL ALBERTO GUEVARA  NAJARRO" userId="dc0839a7-ef25-445d-88fe-29223dfab4a5" providerId="ADAL" clId="{AAA2C151-2292-4488-865B-5027AEB9D1EE}" dt="2021-07-07T23:24:50.755" v="1211" actId="207"/>
          <ac:spMkLst>
            <pc:docMk/>
            <pc:sldMk cId="3756065904" sldId="656"/>
            <ac:spMk id="9" creationId="{012D99A9-FD57-43C7-AE3B-4525B4F41B2E}"/>
          </ac:spMkLst>
        </pc:spChg>
        <pc:spChg chg="add mod topLvl">
          <ac:chgData name="MANUEL ALBERTO GUEVARA  NAJARRO" userId="dc0839a7-ef25-445d-88fe-29223dfab4a5" providerId="ADAL" clId="{AAA2C151-2292-4488-865B-5027AEB9D1EE}" dt="2021-07-07T23:17:38.336" v="1109" actId="2711"/>
          <ac:spMkLst>
            <pc:docMk/>
            <pc:sldMk cId="3756065904" sldId="656"/>
            <ac:spMk id="10" creationId="{576FAB87-D7F0-47CF-B71B-FDC8BF90DB15}"/>
          </ac:spMkLst>
        </pc:spChg>
        <pc:spChg chg="add mod topLvl">
          <ac:chgData name="MANUEL ALBERTO GUEVARA  NAJARRO" userId="dc0839a7-ef25-445d-88fe-29223dfab4a5" providerId="ADAL" clId="{AAA2C151-2292-4488-865B-5027AEB9D1EE}" dt="2021-07-07T23:17:38.336" v="1109" actId="2711"/>
          <ac:spMkLst>
            <pc:docMk/>
            <pc:sldMk cId="3756065904" sldId="656"/>
            <ac:spMk id="11" creationId="{7882255D-1D57-4404-9B52-21A37B9C96D9}"/>
          </ac:spMkLst>
        </pc:spChg>
        <pc:spChg chg="add mod topLvl">
          <ac:chgData name="MANUEL ALBERTO GUEVARA  NAJARRO" userId="dc0839a7-ef25-445d-88fe-29223dfab4a5" providerId="ADAL" clId="{AAA2C151-2292-4488-865B-5027AEB9D1EE}" dt="2021-07-07T23:17:38.336" v="1109" actId="2711"/>
          <ac:spMkLst>
            <pc:docMk/>
            <pc:sldMk cId="3756065904" sldId="656"/>
            <ac:spMk id="13" creationId="{F3739A37-226F-4669-9093-892983F233C5}"/>
          </ac:spMkLst>
        </pc:spChg>
        <pc:spChg chg="add mod topLvl">
          <ac:chgData name="MANUEL ALBERTO GUEVARA  NAJARRO" userId="dc0839a7-ef25-445d-88fe-29223dfab4a5" providerId="ADAL" clId="{AAA2C151-2292-4488-865B-5027AEB9D1EE}" dt="2021-07-07T23:25:06.615" v="1213" actId="207"/>
          <ac:spMkLst>
            <pc:docMk/>
            <pc:sldMk cId="3756065904" sldId="656"/>
            <ac:spMk id="14" creationId="{2E27984B-29F4-4B53-973F-0FDDF38B37C3}"/>
          </ac:spMkLst>
        </pc:spChg>
        <pc:spChg chg="add mod topLvl">
          <ac:chgData name="MANUEL ALBERTO GUEVARA  NAJARRO" userId="dc0839a7-ef25-445d-88fe-29223dfab4a5" providerId="ADAL" clId="{AAA2C151-2292-4488-865B-5027AEB9D1EE}" dt="2021-07-07T23:17:38.336" v="1109" actId="2711"/>
          <ac:spMkLst>
            <pc:docMk/>
            <pc:sldMk cId="3756065904" sldId="656"/>
            <ac:spMk id="15" creationId="{C7E132B2-B031-4824-A48C-591BB24348F1}"/>
          </ac:spMkLst>
        </pc:spChg>
        <pc:spChg chg="add mod topLvl">
          <ac:chgData name="MANUEL ALBERTO GUEVARA  NAJARRO" userId="dc0839a7-ef25-445d-88fe-29223dfab4a5" providerId="ADAL" clId="{AAA2C151-2292-4488-865B-5027AEB9D1EE}" dt="2021-07-07T23:17:38.336" v="1109" actId="2711"/>
          <ac:spMkLst>
            <pc:docMk/>
            <pc:sldMk cId="3756065904" sldId="656"/>
            <ac:spMk id="16" creationId="{9FE472F2-5327-4CDF-AC19-10875FF49C7E}"/>
          </ac:spMkLst>
        </pc:spChg>
        <pc:spChg chg="add mod topLvl">
          <ac:chgData name="MANUEL ALBERTO GUEVARA  NAJARRO" userId="dc0839a7-ef25-445d-88fe-29223dfab4a5" providerId="ADAL" clId="{AAA2C151-2292-4488-865B-5027AEB9D1EE}" dt="2021-07-07T23:17:38.336" v="1109" actId="2711"/>
          <ac:spMkLst>
            <pc:docMk/>
            <pc:sldMk cId="3756065904" sldId="656"/>
            <ac:spMk id="18" creationId="{BB447DDB-2ED5-4CE6-9B7C-FABEA80F5C84}"/>
          </ac:spMkLst>
        </pc:spChg>
        <pc:spChg chg="add mod topLvl">
          <ac:chgData name="MANUEL ALBERTO GUEVARA  NAJARRO" userId="dc0839a7-ef25-445d-88fe-29223dfab4a5" providerId="ADAL" clId="{AAA2C151-2292-4488-865B-5027AEB9D1EE}" dt="2021-07-07T23:24:58.184" v="1212" actId="207"/>
          <ac:spMkLst>
            <pc:docMk/>
            <pc:sldMk cId="3756065904" sldId="656"/>
            <ac:spMk id="19" creationId="{6439D4DB-9DF5-4BDD-AB7F-295F31F5EB07}"/>
          </ac:spMkLst>
        </pc:spChg>
        <pc:spChg chg="add mod topLvl">
          <ac:chgData name="MANUEL ALBERTO GUEVARA  NAJARRO" userId="dc0839a7-ef25-445d-88fe-29223dfab4a5" providerId="ADAL" clId="{AAA2C151-2292-4488-865B-5027AEB9D1EE}" dt="2021-07-07T23:17:38.336" v="1109" actId="2711"/>
          <ac:spMkLst>
            <pc:docMk/>
            <pc:sldMk cId="3756065904" sldId="656"/>
            <ac:spMk id="20" creationId="{50DB3226-4D81-4FFB-9D85-ADE27FA45E8E}"/>
          </ac:spMkLst>
        </pc:spChg>
        <pc:spChg chg="add mod topLvl">
          <ac:chgData name="MANUEL ALBERTO GUEVARA  NAJARRO" userId="dc0839a7-ef25-445d-88fe-29223dfab4a5" providerId="ADAL" clId="{AAA2C151-2292-4488-865B-5027AEB9D1EE}" dt="2021-07-07T23:17:38.336" v="1109" actId="2711"/>
          <ac:spMkLst>
            <pc:docMk/>
            <pc:sldMk cId="3756065904" sldId="656"/>
            <ac:spMk id="21" creationId="{8BB2B27E-1A19-4502-9F96-1D3F8DA56805}"/>
          </ac:spMkLst>
        </pc:spChg>
        <pc:spChg chg="add mod topLvl">
          <ac:chgData name="MANUEL ALBERTO GUEVARA  NAJARRO" userId="dc0839a7-ef25-445d-88fe-29223dfab4a5" providerId="ADAL" clId="{AAA2C151-2292-4488-865B-5027AEB9D1EE}" dt="2021-07-07T23:17:38.336" v="1109" actId="2711"/>
          <ac:spMkLst>
            <pc:docMk/>
            <pc:sldMk cId="3756065904" sldId="656"/>
            <ac:spMk id="23" creationId="{60C02070-479F-44E3-A1B2-50A9BBBE03EB}"/>
          </ac:spMkLst>
        </pc:spChg>
        <pc:spChg chg="add mod topLvl">
          <ac:chgData name="MANUEL ALBERTO GUEVARA  NAJARRO" userId="dc0839a7-ef25-445d-88fe-29223dfab4a5" providerId="ADAL" clId="{AAA2C151-2292-4488-865B-5027AEB9D1EE}" dt="2021-07-07T23:24:44.206" v="1208" actId="207"/>
          <ac:spMkLst>
            <pc:docMk/>
            <pc:sldMk cId="3756065904" sldId="656"/>
            <ac:spMk id="24" creationId="{99545DC2-EBAF-4D7F-AB36-4610980B5A3D}"/>
          </ac:spMkLst>
        </pc:spChg>
        <pc:spChg chg="add mod topLvl">
          <ac:chgData name="MANUEL ALBERTO GUEVARA  NAJARRO" userId="dc0839a7-ef25-445d-88fe-29223dfab4a5" providerId="ADAL" clId="{AAA2C151-2292-4488-865B-5027AEB9D1EE}" dt="2021-07-07T23:17:38.336" v="1109" actId="2711"/>
          <ac:spMkLst>
            <pc:docMk/>
            <pc:sldMk cId="3756065904" sldId="656"/>
            <ac:spMk id="25" creationId="{CFD34665-EE1B-4D9A-A67F-14713411EB10}"/>
          </ac:spMkLst>
        </pc:spChg>
        <pc:spChg chg="add mod topLvl">
          <ac:chgData name="MANUEL ALBERTO GUEVARA  NAJARRO" userId="dc0839a7-ef25-445d-88fe-29223dfab4a5" providerId="ADAL" clId="{AAA2C151-2292-4488-865B-5027AEB9D1EE}" dt="2021-07-07T23:17:38.336" v="1109" actId="2711"/>
          <ac:spMkLst>
            <pc:docMk/>
            <pc:sldMk cId="3756065904" sldId="656"/>
            <ac:spMk id="26" creationId="{39276BD5-4B82-49FE-A8CC-0E6EE3406F01}"/>
          </ac:spMkLst>
        </pc:spChg>
        <pc:spChg chg="add mod topLvl">
          <ac:chgData name="MANUEL ALBERTO GUEVARA  NAJARRO" userId="dc0839a7-ef25-445d-88fe-29223dfab4a5" providerId="ADAL" clId="{AAA2C151-2292-4488-865B-5027AEB9D1EE}" dt="2021-07-07T23:17:38.336" v="1109" actId="2711"/>
          <ac:spMkLst>
            <pc:docMk/>
            <pc:sldMk cId="3756065904" sldId="656"/>
            <ac:spMk id="28" creationId="{D2F9A29A-32BB-429A-A08F-434929097AB2}"/>
          </ac:spMkLst>
        </pc:spChg>
        <pc:spChg chg="add mod topLvl">
          <ac:chgData name="MANUEL ALBERTO GUEVARA  NAJARRO" userId="dc0839a7-ef25-445d-88fe-29223dfab4a5" providerId="ADAL" clId="{AAA2C151-2292-4488-865B-5027AEB9D1EE}" dt="2021-07-07T23:25:10.800" v="1214" actId="207"/>
          <ac:spMkLst>
            <pc:docMk/>
            <pc:sldMk cId="3756065904" sldId="656"/>
            <ac:spMk id="29" creationId="{B1D6AC1E-20C6-41EB-8C45-4C1B6BE76325}"/>
          </ac:spMkLst>
        </pc:spChg>
        <pc:spChg chg="add mod topLvl">
          <ac:chgData name="MANUEL ALBERTO GUEVARA  NAJARRO" userId="dc0839a7-ef25-445d-88fe-29223dfab4a5" providerId="ADAL" clId="{AAA2C151-2292-4488-865B-5027AEB9D1EE}" dt="2021-07-07T23:17:38.336" v="1109" actId="2711"/>
          <ac:spMkLst>
            <pc:docMk/>
            <pc:sldMk cId="3756065904" sldId="656"/>
            <ac:spMk id="30" creationId="{3C1FFBBF-24A4-4470-89E6-5E0274C53254}"/>
          </ac:spMkLst>
        </pc:spChg>
        <pc:spChg chg="add mod topLvl">
          <ac:chgData name="MANUEL ALBERTO GUEVARA  NAJARRO" userId="dc0839a7-ef25-445d-88fe-29223dfab4a5" providerId="ADAL" clId="{AAA2C151-2292-4488-865B-5027AEB9D1EE}" dt="2021-07-07T23:17:38.336" v="1109" actId="2711"/>
          <ac:spMkLst>
            <pc:docMk/>
            <pc:sldMk cId="3756065904" sldId="656"/>
            <ac:spMk id="31" creationId="{9CDA8EE8-C2F1-45BB-B8B6-ED16EDBF8859}"/>
          </ac:spMkLst>
        </pc:spChg>
        <pc:spChg chg="add mod topLvl">
          <ac:chgData name="MANUEL ALBERTO GUEVARA  NAJARRO" userId="dc0839a7-ef25-445d-88fe-29223dfab4a5" providerId="ADAL" clId="{AAA2C151-2292-4488-865B-5027AEB9D1EE}" dt="2021-07-07T23:20:50.644" v="1164" actId="20577"/>
          <ac:spMkLst>
            <pc:docMk/>
            <pc:sldMk cId="3756065904" sldId="656"/>
            <ac:spMk id="33" creationId="{12342668-678D-4F6A-9A32-3D2B89D4EAB3}"/>
          </ac:spMkLst>
        </pc:spChg>
        <pc:spChg chg="add mod topLvl">
          <ac:chgData name="MANUEL ALBERTO GUEVARA  NAJARRO" userId="dc0839a7-ef25-445d-88fe-29223dfab4a5" providerId="ADAL" clId="{AAA2C151-2292-4488-865B-5027AEB9D1EE}" dt="2021-07-07T23:22:50.484" v="1196" actId="14100"/>
          <ac:spMkLst>
            <pc:docMk/>
            <pc:sldMk cId="3756065904" sldId="656"/>
            <ac:spMk id="34" creationId="{04586F41-CA7D-41AA-9BE9-FDECEC8F96D6}"/>
          </ac:spMkLst>
        </pc:spChg>
        <pc:spChg chg="add mod topLvl">
          <ac:chgData name="MANUEL ALBERTO GUEVARA  NAJARRO" userId="dc0839a7-ef25-445d-88fe-29223dfab4a5" providerId="ADAL" clId="{AAA2C151-2292-4488-865B-5027AEB9D1EE}" dt="2021-07-07T23:21:30.712" v="1190" actId="20577"/>
          <ac:spMkLst>
            <pc:docMk/>
            <pc:sldMk cId="3756065904" sldId="656"/>
            <ac:spMk id="35" creationId="{DAE43535-8101-4D27-A5C2-AAA3DB652A0B}"/>
          </ac:spMkLst>
        </pc:spChg>
        <pc:spChg chg="add mod topLvl">
          <ac:chgData name="MANUEL ALBERTO GUEVARA  NAJARRO" userId="dc0839a7-ef25-445d-88fe-29223dfab4a5" providerId="ADAL" clId="{AAA2C151-2292-4488-865B-5027AEB9D1EE}" dt="2021-07-07T23:21:45.497" v="1193"/>
          <ac:spMkLst>
            <pc:docMk/>
            <pc:sldMk cId="3756065904" sldId="656"/>
            <ac:spMk id="36" creationId="{6FC4FC5B-F96A-457F-9C4D-77BFA020EECD}"/>
          </ac:spMkLst>
        </pc:spChg>
        <pc:spChg chg="add mod topLvl">
          <ac:chgData name="MANUEL ALBERTO GUEVARA  NAJARRO" userId="dc0839a7-ef25-445d-88fe-29223dfab4a5" providerId="ADAL" clId="{AAA2C151-2292-4488-865B-5027AEB9D1EE}" dt="2021-07-07T23:20:32.848" v="1137" actId="20577"/>
          <ac:spMkLst>
            <pc:docMk/>
            <pc:sldMk cId="3756065904" sldId="656"/>
            <ac:spMk id="37" creationId="{B8E29FDB-6018-46F1-854C-99B4C8EDBF5B}"/>
          </ac:spMkLst>
        </pc:spChg>
        <pc:spChg chg="add mod topLvl">
          <ac:chgData name="MANUEL ALBERTO GUEVARA  NAJARRO" userId="dc0839a7-ef25-445d-88fe-29223dfab4a5" providerId="ADAL" clId="{AAA2C151-2292-4488-865B-5027AEB9D1EE}" dt="2021-07-07T23:23:45.083" v="1198"/>
          <ac:spMkLst>
            <pc:docMk/>
            <pc:sldMk cId="3756065904" sldId="656"/>
            <ac:spMk id="38" creationId="{FF2AC748-AB71-4017-95D7-720EEEE55059}"/>
          </ac:spMkLst>
        </pc:spChg>
        <pc:spChg chg="add mod topLvl">
          <ac:chgData name="MANUEL ALBERTO GUEVARA  NAJARRO" userId="dc0839a7-ef25-445d-88fe-29223dfab4a5" providerId="ADAL" clId="{AAA2C151-2292-4488-865B-5027AEB9D1EE}" dt="2021-07-07T23:20:45.888" v="1157" actId="20577"/>
          <ac:spMkLst>
            <pc:docMk/>
            <pc:sldMk cId="3756065904" sldId="656"/>
            <ac:spMk id="39" creationId="{5B50F23F-1F37-4A31-9F4C-437F9F843211}"/>
          </ac:spMkLst>
        </pc:spChg>
        <pc:spChg chg="add mod topLvl">
          <ac:chgData name="MANUEL ALBERTO GUEVARA  NAJARRO" userId="dc0839a7-ef25-445d-88fe-29223dfab4a5" providerId="ADAL" clId="{AAA2C151-2292-4488-865B-5027AEB9D1EE}" dt="2021-07-07T23:28:03.914" v="1329" actId="14100"/>
          <ac:spMkLst>
            <pc:docMk/>
            <pc:sldMk cId="3756065904" sldId="656"/>
            <ac:spMk id="40" creationId="{547C488D-3E4A-4460-B9AC-DA95E12A7AA2}"/>
          </ac:spMkLst>
        </pc:spChg>
        <pc:spChg chg="add mod topLvl">
          <ac:chgData name="MANUEL ALBERTO GUEVARA  NAJARRO" userId="dc0839a7-ef25-445d-88fe-29223dfab4a5" providerId="ADAL" clId="{AAA2C151-2292-4488-865B-5027AEB9D1EE}" dt="2021-07-07T23:20:56.740" v="1174" actId="20577"/>
          <ac:spMkLst>
            <pc:docMk/>
            <pc:sldMk cId="3756065904" sldId="656"/>
            <ac:spMk id="41" creationId="{53BAE757-B5D3-4B71-B228-18DE5E9F11D1}"/>
          </ac:spMkLst>
        </pc:spChg>
        <pc:spChg chg="add mod topLvl">
          <ac:chgData name="MANUEL ALBERTO GUEVARA  NAJARRO" userId="dc0839a7-ef25-445d-88fe-29223dfab4a5" providerId="ADAL" clId="{AAA2C151-2292-4488-865B-5027AEB9D1EE}" dt="2021-07-07T23:22:18.893" v="1194"/>
          <ac:spMkLst>
            <pc:docMk/>
            <pc:sldMk cId="3756065904" sldId="656"/>
            <ac:spMk id="42" creationId="{16F47249-0DE4-48AA-8DE1-1200672743C1}"/>
          </ac:spMkLst>
        </pc:spChg>
        <pc:spChg chg="mod">
          <ac:chgData name="MANUEL ALBERTO GUEVARA  NAJARRO" userId="dc0839a7-ef25-445d-88fe-29223dfab4a5" providerId="ADAL" clId="{AAA2C151-2292-4488-865B-5027AEB9D1EE}" dt="2021-07-07T23:17:38.336" v="1109" actId="2711"/>
          <ac:spMkLst>
            <pc:docMk/>
            <pc:sldMk cId="3756065904" sldId="656"/>
            <ac:spMk id="44" creationId="{283575FF-8070-42B1-8B95-33ED26EB98D5}"/>
          </ac:spMkLst>
        </pc:spChg>
        <pc:spChg chg="mod">
          <ac:chgData name="MANUEL ALBERTO GUEVARA  NAJARRO" userId="dc0839a7-ef25-445d-88fe-29223dfab4a5" providerId="ADAL" clId="{AAA2C151-2292-4488-865B-5027AEB9D1EE}" dt="2021-07-07T23:17:38.336" v="1109" actId="2711"/>
          <ac:spMkLst>
            <pc:docMk/>
            <pc:sldMk cId="3756065904" sldId="656"/>
            <ac:spMk id="45" creationId="{5B466401-19F9-43A4-9F13-58F12D726ECF}"/>
          </ac:spMkLst>
        </pc:spChg>
        <pc:spChg chg="mod">
          <ac:chgData name="MANUEL ALBERTO GUEVARA  NAJARRO" userId="dc0839a7-ef25-445d-88fe-29223dfab4a5" providerId="ADAL" clId="{AAA2C151-2292-4488-865B-5027AEB9D1EE}" dt="2021-07-07T23:17:38.336" v="1109" actId="2711"/>
          <ac:spMkLst>
            <pc:docMk/>
            <pc:sldMk cId="3756065904" sldId="656"/>
            <ac:spMk id="46" creationId="{37F2121E-C789-4839-8542-4B4F8943E8ED}"/>
          </ac:spMkLst>
        </pc:spChg>
        <pc:spChg chg="mod">
          <ac:chgData name="MANUEL ALBERTO GUEVARA  NAJARRO" userId="dc0839a7-ef25-445d-88fe-29223dfab4a5" providerId="ADAL" clId="{AAA2C151-2292-4488-865B-5027AEB9D1EE}" dt="2021-07-07T23:17:38.336" v="1109" actId="2711"/>
          <ac:spMkLst>
            <pc:docMk/>
            <pc:sldMk cId="3756065904" sldId="656"/>
            <ac:spMk id="47" creationId="{9F64607B-6C2D-4FA0-95DD-98998877185A}"/>
          </ac:spMkLst>
        </pc:spChg>
        <pc:spChg chg="mod">
          <ac:chgData name="MANUEL ALBERTO GUEVARA  NAJARRO" userId="dc0839a7-ef25-445d-88fe-29223dfab4a5" providerId="ADAL" clId="{AAA2C151-2292-4488-865B-5027AEB9D1EE}" dt="2021-07-07T23:17:38.336" v="1109" actId="2711"/>
          <ac:spMkLst>
            <pc:docMk/>
            <pc:sldMk cId="3756065904" sldId="656"/>
            <ac:spMk id="48" creationId="{EE36E078-4B29-491F-A3D9-ED63F60CAEEB}"/>
          </ac:spMkLst>
        </pc:spChg>
        <pc:spChg chg="mod">
          <ac:chgData name="MANUEL ALBERTO GUEVARA  NAJARRO" userId="dc0839a7-ef25-445d-88fe-29223dfab4a5" providerId="ADAL" clId="{AAA2C151-2292-4488-865B-5027AEB9D1EE}" dt="2021-07-07T23:17:38.336" v="1109" actId="2711"/>
          <ac:spMkLst>
            <pc:docMk/>
            <pc:sldMk cId="3756065904" sldId="656"/>
            <ac:spMk id="49" creationId="{590D8AC3-7D76-4B3B-B2CB-8ED9772D74BC}"/>
          </ac:spMkLst>
        </pc:spChg>
        <pc:spChg chg="mod">
          <ac:chgData name="MANUEL ALBERTO GUEVARA  NAJARRO" userId="dc0839a7-ef25-445d-88fe-29223dfab4a5" providerId="ADAL" clId="{AAA2C151-2292-4488-865B-5027AEB9D1EE}" dt="2021-07-07T23:17:38.336" v="1109" actId="2711"/>
          <ac:spMkLst>
            <pc:docMk/>
            <pc:sldMk cId="3756065904" sldId="656"/>
            <ac:spMk id="50" creationId="{ED6983A1-421B-4D17-A592-09FB7118AC69}"/>
          </ac:spMkLst>
        </pc:spChg>
        <pc:spChg chg="mod">
          <ac:chgData name="MANUEL ALBERTO GUEVARA  NAJARRO" userId="dc0839a7-ef25-445d-88fe-29223dfab4a5" providerId="ADAL" clId="{AAA2C151-2292-4488-865B-5027AEB9D1EE}" dt="2021-07-07T23:17:38.336" v="1109" actId="2711"/>
          <ac:spMkLst>
            <pc:docMk/>
            <pc:sldMk cId="3756065904" sldId="656"/>
            <ac:spMk id="51" creationId="{528EED50-2ED2-4F9C-A41B-7A769ADBA09A}"/>
          </ac:spMkLst>
        </pc:spChg>
        <pc:spChg chg="mod">
          <ac:chgData name="MANUEL ALBERTO GUEVARA  NAJARRO" userId="dc0839a7-ef25-445d-88fe-29223dfab4a5" providerId="ADAL" clId="{AAA2C151-2292-4488-865B-5027AEB9D1EE}" dt="2021-07-07T23:17:38.336" v="1109" actId="2711"/>
          <ac:spMkLst>
            <pc:docMk/>
            <pc:sldMk cId="3756065904" sldId="656"/>
            <ac:spMk id="52" creationId="{6A5491D8-7C30-44C5-BC96-EED07EB33B6D}"/>
          </ac:spMkLst>
        </pc:spChg>
        <pc:spChg chg="mod">
          <ac:chgData name="MANUEL ALBERTO GUEVARA  NAJARRO" userId="dc0839a7-ef25-445d-88fe-29223dfab4a5" providerId="ADAL" clId="{AAA2C151-2292-4488-865B-5027AEB9D1EE}" dt="2021-07-07T23:17:38.336" v="1109" actId="2711"/>
          <ac:spMkLst>
            <pc:docMk/>
            <pc:sldMk cId="3756065904" sldId="656"/>
            <ac:spMk id="54" creationId="{4B911BD7-8C95-4324-AA7C-A75C2C2E35AD}"/>
          </ac:spMkLst>
        </pc:spChg>
        <pc:spChg chg="mod">
          <ac:chgData name="MANUEL ALBERTO GUEVARA  NAJARRO" userId="dc0839a7-ef25-445d-88fe-29223dfab4a5" providerId="ADAL" clId="{AAA2C151-2292-4488-865B-5027AEB9D1EE}" dt="2021-07-07T23:17:38.336" v="1109" actId="2711"/>
          <ac:spMkLst>
            <pc:docMk/>
            <pc:sldMk cId="3756065904" sldId="656"/>
            <ac:spMk id="55" creationId="{83849018-5DD9-4C05-A81B-07D47C9103BB}"/>
          </ac:spMkLst>
        </pc:spChg>
        <pc:spChg chg="mod">
          <ac:chgData name="MANUEL ALBERTO GUEVARA  NAJARRO" userId="dc0839a7-ef25-445d-88fe-29223dfab4a5" providerId="ADAL" clId="{AAA2C151-2292-4488-865B-5027AEB9D1EE}" dt="2021-07-07T23:17:38.336" v="1109" actId="2711"/>
          <ac:spMkLst>
            <pc:docMk/>
            <pc:sldMk cId="3756065904" sldId="656"/>
            <ac:spMk id="56" creationId="{7154840D-D11E-419B-BABB-8FB6312E3CF9}"/>
          </ac:spMkLst>
        </pc:spChg>
        <pc:spChg chg="mod">
          <ac:chgData name="MANUEL ALBERTO GUEVARA  NAJARRO" userId="dc0839a7-ef25-445d-88fe-29223dfab4a5" providerId="ADAL" clId="{AAA2C151-2292-4488-865B-5027AEB9D1EE}" dt="2021-07-07T23:17:38.336" v="1109" actId="2711"/>
          <ac:spMkLst>
            <pc:docMk/>
            <pc:sldMk cId="3756065904" sldId="656"/>
            <ac:spMk id="57" creationId="{D852283A-1997-4ECC-84A5-834CD04AC8E9}"/>
          </ac:spMkLst>
        </pc:spChg>
        <pc:spChg chg="mod">
          <ac:chgData name="MANUEL ALBERTO GUEVARA  NAJARRO" userId="dc0839a7-ef25-445d-88fe-29223dfab4a5" providerId="ADAL" clId="{AAA2C151-2292-4488-865B-5027AEB9D1EE}" dt="2021-07-07T23:17:38.336" v="1109" actId="2711"/>
          <ac:spMkLst>
            <pc:docMk/>
            <pc:sldMk cId="3756065904" sldId="656"/>
            <ac:spMk id="58" creationId="{A5DD556D-4822-4767-8EB1-AE5D369AF51B}"/>
          </ac:spMkLst>
        </pc:spChg>
        <pc:spChg chg="mod">
          <ac:chgData name="MANUEL ALBERTO GUEVARA  NAJARRO" userId="dc0839a7-ef25-445d-88fe-29223dfab4a5" providerId="ADAL" clId="{AAA2C151-2292-4488-865B-5027AEB9D1EE}" dt="2021-07-07T23:17:38.336" v="1109" actId="2711"/>
          <ac:spMkLst>
            <pc:docMk/>
            <pc:sldMk cId="3756065904" sldId="656"/>
            <ac:spMk id="59" creationId="{1A285099-F1F5-4CA5-84E8-795C080A343B}"/>
          </ac:spMkLst>
        </pc:spChg>
        <pc:spChg chg="mod">
          <ac:chgData name="MANUEL ALBERTO GUEVARA  NAJARRO" userId="dc0839a7-ef25-445d-88fe-29223dfab4a5" providerId="ADAL" clId="{AAA2C151-2292-4488-865B-5027AEB9D1EE}" dt="2021-07-07T23:17:38.336" v="1109" actId="2711"/>
          <ac:spMkLst>
            <pc:docMk/>
            <pc:sldMk cId="3756065904" sldId="656"/>
            <ac:spMk id="60" creationId="{F18F96BE-519C-49EF-8045-9C2F41E74024}"/>
          </ac:spMkLst>
        </pc:spChg>
        <pc:spChg chg="mod">
          <ac:chgData name="MANUEL ALBERTO GUEVARA  NAJARRO" userId="dc0839a7-ef25-445d-88fe-29223dfab4a5" providerId="ADAL" clId="{AAA2C151-2292-4488-865B-5027AEB9D1EE}" dt="2021-07-07T23:17:38.336" v="1109" actId="2711"/>
          <ac:spMkLst>
            <pc:docMk/>
            <pc:sldMk cId="3756065904" sldId="656"/>
            <ac:spMk id="61" creationId="{72398C5A-A5C9-4D7D-8448-7255E6C26805}"/>
          </ac:spMkLst>
        </pc:spChg>
        <pc:spChg chg="mod">
          <ac:chgData name="MANUEL ALBERTO GUEVARA  NAJARRO" userId="dc0839a7-ef25-445d-88fe-29223dfab4a5" providerId="ADAL" clId="{AAA2C151-2292-4488-865B-5027AEB9D1EE}" dt="2021-07-07T23:17:38.336" v="1109" actId="2711"/>
          <ac:spMkLst>
            <pc:docMk/>
            <pc:sldMk cId="3756065904" sldId="656"/>
            <ac:spMk id="62" creationId="{702D3A3E-0E87-435A-9D3C-DFBCD02462DE}"/>
          </ac:spMkLst>
        </pc:spChg>
        <pc:spChg chg="mod">
          <ac:chgData name="MANUEL ALBERTO GUEVARA  NAJARRO" userId="dc0839a7-ef25-445d-88fe-29223dfab4a5" providerId="ADAL" clId="{AAA2C151-2292-4488-865B-5027AEB9D1EE}" dt="2021-07-07T23:17:38.336" v="1109" actId="2711"/>
          <ac:spMkLst>
            <pc:docMk/>
            <pc:sldMk cId="3756065904" sldId="656"/>
            <ac:spMk id="63" creationId="{BD02B5D9-958D-4EC9-B6EC-E956FF6DB963}"/>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5" creationId="{86793EEB-09A5-4177-ACD6-25EAAB3144DE}"/>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6" creationId="{4AEE83A4-728D-43AF-A3BA-5D744552AE8C}"/>
          </ac:spMkLst>
        </pc:spChg>
        <pc:spChg chg="del mod topLvl">
          <ac:chgData name="MANUEL ALBERTO GUEVARA  NAJARRO" userId="dc0839a7-ef25-445d-88fe-29223dfab4a5" providerId="ADAL" clId="{AAA2C151-2292-4488-865B-5027AEB9D1EE}" dt="2021-07-07T23:24:23.089" v="1202" actId="478"/>
          <ac:spMkLst>
            <pc:docMk/>
            <pc:sldMk cId="3756065904" sldId="656"/>
            <ac:spMk id="67" creationId="{EE02DBA1-82EC-4E04-BE3A-A5C52F7C8CDF}"/>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8" creationId="{AC9BED4F-D768-465F-B899-9158656BF3F3}"/>
          </ac:spMkLst>
        </pc:spChg>
        <pc:spChg chg="add del mod topLvl">
          <ac:chgData name="MANUEL ALBERTO GUEVARA  NAJARRO" userId="dc0839a7-ef25-445d-88fe-29223dfab4a5" providerId="ADAL" clId="{AAA2C151-2292-4488-865B-5027AEB9D1EE}" dt="2021-07-07T23:24:23.089" v="1202" actId="478"/>
          <ac:spMkLst>
            <pc:docMk/>
            <pc:sldMk cId="3756065904" sldId="656"/>
            <ac:spMk id="69" creationId="{625553E6-7CA7-4C70-B70C-67545493BFAA}"/>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0" creationId="{FD5F44D6-BC40-4FE6-BBC5-7E98DC015E79}"/>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1" creationId="{5B83B091-DAE5-4792-A030-11FE1CDDD614}"/>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2" creationId="{5C355551-680D-495C-A27F-C38EAEC25A75}"/>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3" creationId="{754B8DC9-B708-485A-A7B0-A8AA47F306A4}"/>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4" creationId="{F2F56C3B-0CE6-4960-9561-9B10B73A6678}"/>
          </ac:spMkLst>
        </pc:spChg>
        <pc:spChg chg="add del mod topLvl">
          <ac:chgData name="MANUEL ALBERTO GUEVARA  NAJARRO" userId="dc0839a7-ef25-445d-88fe-29223dfab4a5" providerId="ADAL" clId="{AAA2C151-2292-4488-865B-5027AEB9D1EE}" dt="2021-07-07T23:24:23.089" v="1202" actId="478"/>
          <ac:spMkLst>
            <pc:docMk/>
            <pc:sldMk cId="3756065904" sldId="656"/>
            <ac:spMk id="75" creationId="{1CB61BDE-EDA2-49F7-B1E9-4BC500D9A424}"/>
          </ac:spMkLst>
        </pc:spChg>
        <pc:spChg chg="mod">
          <ac:chgData name="MANUEL ALBERTO GUEVARA  NAJARRO" userId="dc0839a7-ef25-445d-88fe-29223dfab4a5" providerId="ADAL" clId="{AAA2C151-2292-4488-865B-5027AEB9D1EE}" dt="2021-07-07T23:17:38.336" v="1109" actId="2711"/>
          <ac:spMkLst>
            <pc:docMk/>
            <pc:sldMk cId="3756065904" sldId="656"/>
            <ac:spMk id="77" creationId="{9E065E10-D828-4A71-96D3-7F1EACABE7A1}"/>
          </ac:spMkLst>
        </pc:spChg>
        <pc:spChg chg="mod">
          <ac:chgData name="MANUEL ALBERTO GUEVARA  NAJARRO" userId="dc0839a7-ef25-445d-88fe-29223dfab4a5" providerId="ADAL" clId="{AAA2C151-2292-4488-865B-5027AEB9D1EE}" dt="2021-07-07T23:17:38.336" v="1109" actId="2711"/>
          <ac:spMkLst>
            <pc:docMk/>
            <pc:sldMk cId="3756065904" sldId="656"/>
            <ac:spMk id="78" creationId="{26D4943B-B0FE-4CBB-8AEF-30D27157D6F7}"/>
          </ac:spMkLst>
        </pc:spChg>
        <pc:spChg chg="del mod">
          <ac:chgData name="MANUEL ALBERTO GUEVARA  NAJARRO" userId="dc0839a7-ef25-445d-88fe-29223dfab4a5" providerId="ADAL" clId="{AAA2C151-2292-4488-865B-5027AEB9D1EE}" dt="2021-07-07T23:24:26.797" v="1203" actId="478"/>
          <ac:spMkLst>
            <pc:docMk/>
            <pc:sldMk cId="3756065904" sldId="656"/>
            <ac:spMk id="79" creationId="{D9E8758C-C2FF-4750-8174-99AD64860D8A}"/>
          </ac:spMkLst>
        </pc:spChg>
        <pc:spChg chg="mod">
          <ac:chgData name="MANUEL ALBERTO GUEVARA  NAJARRO" userId="dc0839a7-ef25-445d-88fe-29223dfab4a5" providerId="ADAL" clId="{AAA2C151-2292-4488-865B-5027AEB9D1EE}" dt="2021-07-07T23:17:38.336" v="1109" actId="2711"/>
          <ac:spMkLst>
            <pc:docMk/>
            <pc:sldMk cId="3756065904" sldId="656"/>
            <ac:spMk id="80" creationId="{8A374F1D-BFCB-484D-BBA7-B83FFC08A1D0}"/>
          </ac:spMkLst>
        </pc:spChg>
        <pc:spChg chg="mod">
          <ac:chgData name="MANUEL ALBERTO GUEVARA  NAJARRO" userId="dc0839a7-ef25-445d-88fe-29223dfab4a5" providerId="ADAL" clId="{AAA2C151-2292-4488-865B-5027AEB9D1EE}" dt="2021-07-07T23:17:38.336" v="1109" actId="2711"/>
          <ac:spMkLst>
            <pc:docMk/>
            <pc:sldMk cId="3756065904" sldId="656"/>
            <ac:spMk id="81" creationId="{A3FAFFE3-83DC-41BB-ABDF-F95B0BC0AB4E}"/>
          </ac:spMkLst>
        </pc:spChg>
        <pc:spChg chg="mod">
          <ac:chgData name="MANUEL ALBERTO GUEVARA  NAJARRO" userId="dc0839a7-ef25-445d-88fe-29223dfab4a5" providerId="ADAL" clId="{AAA2C151-2292-4488-865B-5027AEB9D1EE}" dt="2021-07-07T23:17:38.336" v="1109" actId="2711"/>
          <ac:spMkLst>
            <pc:docMk/>
            <pc:sldMk cId="3756065904" sldId="656"/>
            <ac:spMk id="82" creationId="{BC4C09E9-9D1F-48DD-AB55-B254C0888626}"/>
          </ac:spMkLst>
        </pc:spChg>
        <pc:spChg chg="mod">
          <ac:chgData name="MANUEL ALBERTO GUEVARA  NAJARRO" userId="dc0839a7-ef25-445d-88fe-29223dfab4a5" providerId="ADAL" clId="{AAA2C151-2292-4488-865B-5027AEB9D1EE}" dt="2021-07-07T23:17:38.336" v="1109" actId="2711"/>
          <ac:spMkLst>
            <pc:docMk/>
            <pc:sldMk cId="3756065904" sldId="656"/>
            <ac:spMk id="84" creationId="{CC990404-7F86-4D53-A7C4-9A60267E0AA3}"/>
          </ac:spMkLst>
        </pc:spChg>
        <pc:spChg chg="mod">
          <ac:chgData name="MANUEL ALBERTO GUEVARA  NAJARRO" userId="dc0839a7-ef25-445d-88fe-29223dfab4a5" providerId="ADAL" clId="{AAA2C151-2292-4488-865B-5027AEB9D1EE}" dt="2021-07-07T23:17:38.336" v="1109" actId="2711"/>
          <ac:spMkLst>
            <pc:docMk/>
            <pc:sldMk cId="3756065904" sldId="656"/>
            <ac:spMk id="85" creationId="{3B194E50-70DB-49AC-B109-485971D8B850}"/>
          </ac:spMkLst>
        </pc:spChg>
        <pc:spChg chg="mod">
          <ac:chgData name="MANUEL ALBERTO GUEVARA  NAJARRO" userId="dc0839a7-ef25-445d-88fe-29223dfab4a5" providerId="ADAL" clId="{AAA2C151-2292-4488-865B-5027AEB9D1EE}" dt="2021-07-07T23:17:38.336" v="1109" actId="2711"/>
          <ac:spMkLst>
            <pc:docMk/>
            <pc:sldMk cId="3756065904" sldId="656"/>
            <ac:spMk id="86" creationId="{410E0314-C341-4D2A-89CC-8CAE8CB0A7FE}"/>
          </ac:spMkLst>
        </pc:spChg>
        <pc:spChg chg="mod">
          <ac:chgData name="MANUEL ALBERTO GUEVARA  NAJARRO" userId="dc0839a7-ef25-445d-88fe-29223dfab4a5" providerId="ADAL" clId="{AAA2C151-2292-4488-865B-5027AEB9D1EE}" dt="2021-07-07T23:17:38.336" v="1109" actId="2711"/>
          <ac:spMkLst>
            <pc:docMk/>
            <pc:sldMk cId="3756065904" sldId="656"/>
            <ac:spMk id="87" creationId="{34DFD14E-2330-4F14-B137-492FCCC1A5EC}"/>
          </ac:spMkLst>
        </pc:spChg>
        <pc:spChg chg="mod">
          <ac:chgData name="MANUEL ALBERTO GUEVARA  NAJARRO" userId="dc0839a7-ef25-445d-88fe-29223dfab4a5" providerId="ADAL" clId="{AAA2C151-2292-4488-865B-5027AEB9D1EE}" dt="2021-07-07T23:17:38.336" v="1109" actId="2711"/>
          <ac:spMkLst>
            <pc:docMk/>
            <pc:sldMk cId="3756065904" sldId="656"/>
            <ac:spMk id="88" creationId="{EB2C57BD-2417-4752-A242-6B26469E4889}"/>
          </ac:spMkLst>
        </pc:spChg>
        <pc:spChg chg="add mod">
          <ac:chgData name="MANUEL ALBERTO GUEVARA  NAJARRO" userId="dc0839a7-ef25-445d-88fe-29223dfab4a5" providerId="ADAL" clId="{AAA2C151-2292-4488-865B-5027AEB9D1EE}" dt="2021-07-07T23:17:50.984" v="1112" actId="571"/>
          <ac:spMkLst>
            <pc:docMk/>
            <pc:sldMk cId="3756065904" sldId="656"/>
            <ac:spMk id="94" creationId="{C0CE983B-A184-48CC-8982-0C222DF81D5D}"/>
          </ac:spMkLst>
        </pc:spChg>
        <pc:spChg chg="add mod">
          <ac:chgData name="MANUEL ALBERTO GUEVARA  NAJARRO" userId="dc0839a7-ef25-445d-88fe-29223dfab4a5" providerId="ADAL" clId="{AAA2C151-2292-4488-865B-5027AEB9D1EE}" dt="2021-07-07T23:17:50.984" v="1112" actId="571"/>
          <ac:spMkLst>
            <pc:docMk/>
            <pc:sldMk cId="3756065904" sldId="656"/>
            <ac:spMk id="95" creationId="{956E3B7E-6FB9-4F7B-8170-25204916DE93}"/>
          </ac:spMkLst>
        </pc:spChg>
        <pc:grpChg chg="add del mod">
          <ac:chgData name="MANUEL ALBERTO GUEVARA  NAJARRO" userId="dc0839a7-ef25-445d-88fe-29223dfab4a5" providerId="ADAL" clId="{AAA2C151-2292-4488-865B-5027AEB9D1EE}" dt="2021-07-07T23:14:41.425" v="1024" actId="165"/>
          <ac:grpSpMkLst>
            <pc:docMk/>
            <pc:sldMk cId="3756065904" sldId="656"/>
            <ac:grpSpMk id="7" creationId="{90E86AED-01EE-473C-A787-F1BD9545FC9C}"/>
          </ac:grpSpMkLst>
        </pc:grpChg>
        <pc:grpChg chg="add del mod topLvl">
          <ac:chgData name="MANUEL ALBERTO GUEVARA  NAJARRO" userId="dc0839a7-ef25-445d-88fe-29223dfab4a5" providerId="ADAL" clId="{AAA2C151-2292-4488-865B-5027AEB9D1EE}" dt="2021-07-07T23:24:34.333" v="1205" actId="478"/>
          <ac:grpSpMkLst>
            <pc:docMk/>
            <pc:sldMk cId="3756065904" sldId="656"/>
            <ac:grpSpMk id="43" creationId="{1914E0E1-6C13-4FA8-BD9C-76A5BFECD77B}"/>
          </ac:grpSpMkLst>
        </pc:grpChg>
        <pc:grpChg chg="add del mod topLvl">
          <ac:chgData name="MANUEL ALBERTO GUEVARA  NAJARRO" userId="dc0839a7-ef25-445d-88fe-29223dfab4a5" providerId="ADAL" clId="{AAA2C151-2292-4488-865B-5027AEB9D1EE}" dt="2021-07-07T23:24:38.003" v="1206" actId="478"/>
          <ac:grpSpMkLst>
            <pc:docMk/>
            <pc:sldMk cId="3756065904" sldId="656"/>
            <ac:grpSpMk id="53" creationId="{E0FF7A4C-3C8E-4E65-882A-5D011ACD7854}"/>
          </ac:grpSpMkLst>
        </pc:grpChg>
        <pc:grpChg chg="add del mod topLvl">
          <ac:chgData name="MANUEL ALBERTO GUEVARA  NAJARRO" userId="dc0839a7-ef25-445d-88fe-29223dfab4a5" providerId="ADAL" clId="{AAA2C151-2292-4488-865B-5027AEB9D1EE}" dt="2021-07-07T23:24:10.435" v="1199" actId="165"/>
          <ac:grpSpMkLst>
            <pc:docMk/>
            <pc:sldMk cId="3756065904" sldId="656"/>
            <ac:grpSpMk id="64" creationId="{7B45AF01-E9EB-4742-A43D-85220285920A}"/>
          </ac:grpSpMkLst>
        </pc:grpChg>
        <pc:grpChg chg="add del mod topLvl">
          <ac:chgData name="MANUEL ALBERTO GUEVARA  NAJARRO" userId="dc0839a7-ef25-445d-88fe-29223dfab4a5" providerId="ADAL" clId="{AAA2C151-2292-4488-865B-5027AEB9D1EE}" dt="2021-07-07T23:24:31.403" v="1204" actId="478"/>
          <ac:grpSpMkLst>
            <pc:docMk/>
            <pc:sldMk cId="3756065904" sldId="656"/>
            <ac:grpSpMk id="76" creationId="{6A52ABEF-1E72-43EC-9D2C-24721A20E2DD}"/>
          </ac:grpSpMkLst>
        </pc:grpChg>
        <pc:grpChg chg="add del mod topLvl">
          <ac:chgData name="MANUEL ALBERTO GUEVARA  NAJARRO" userId="dc0839a7-ef25-445d-88fe-29223dfab4a5" providerId="ADAL" clId="{AAA2C151-2292-4488-865B-5027AEB9D1EE}" dt="2021-07-07T23:24:39.808" v="1207" actId="478"/>
          <ac:grpSpMkLst>
            <pc:docMk/>
            <pc:sldMk cId="3756065904" sldId="656"/>
            <ac:grpSpMk id="83" creationId="{69D040B0-FBE0-4E1A-AD93-1251E9255B2F}"/>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89" creationId="{A3B0603F-2083-42F9-8E87-32237366EF16}"/>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0" creationId="{9B01D070-5F57-4316-B032-4D91D8E73150}"/>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1" creationId="{F0A7A74A-BCC1-42A3-AC3E-F5A226588CCC}"/>
          </ac:grpSpMkLst>
        </pc:grpChg>
        <pc:grpChg chg="add del mod">
          <ac:chgData name="MANUEL ALBERTO GUEVARA  NAJARRO" userId="dc0839a7-ef25-445d-88fe-29223dfab4a5" providerId="ADAL" clId="{AAA2C151-2292-4488-865B-5027AEB9D1EE}" dt="2021-07-07T23:14:41.425" v="1024" actId="165"/>
          <ac:grpSpMkLst>
            <pc:docMk/>
            <pc:sldMk cId="3756065904" sldId="656"/>
            <ac:grpSpMk id="92" creationId="{67D9E333-9314-41AC-B7C7-4C85A19F84DC}"/>
          </ac:grpSpMkLst>
        </pc:grpChg>
        <pc:picChg chg="add mod">
          <ac:chgData name="MANUEL ALBERTO GUEVARA  NAJARRO" userId="dc0839a7-ef25-445d-88fe-29223dfab4a5" providerId="ADAL" clId="{AAA2C151-2292-4488-865B-5027AEB9D1EE}" dt="2021-07-07T23:27:56.262" v="1328" actId="1036"/>
          <ac:picMkLst>
            <pc:docMk/>
            <pc:sldMk cId="3756065904" sldId="656"/>
            <ac:picMk id="96" creationId="{643FF20B-D80D-4ADD-940F-E2AB0CBC7499}"/>
          </ac:picMkLst>
        </pc:picChg>
        <pc:picChg chg="add mod">
          <ac:chgData name="MANUEL ALBERTO GUEVARA  NAJARRO" userId="dc0839a7-ef25-445d-88fe-29223dfab4a5" providerId="ADAL" clId="{AAA2C151-2292-4488-865B-5027AEB9D1EE}" dt="2021-07-07T23:27:56.262" v="1328" actId="1036"/>
          <ac:picMkLst>
            <pc:docMk/>
            <pc:sldMk cId="3756065904" sldId="656"/>
            <ac:picMk id="98" creationId="{A6898028-0E45-47A0-BF37-189FC19FCA60}"/>
          </ac:picMkLst>
        </pc:picChg>
        <pc:picChg chg="add mod">
          <ac:chgData name="MANUEL ALBERTO GUEVARA  NAJARRO" userId="dc0839a7-ef25-445d-88fe-29223dfab4a5" providerId="ADAL" clId="{AAA2C151-2292-4488-865B-5027AEB9D1EE}" dt="2021-07-07T23:27:56.262" v="1328" actId="1036"/>
          <ac:picMkLst>
            <pc:docMk/>
            <pc:sldMk cId="3756065904" sldId="656"/>
            <ac:picMk id="100" creationId="{4C8491F9-C26F-4495-9E5C-A9F57801F44F}"/>
          </ac:picMkLst>
        </pc:picChg>
        <pc:picChg chg="add mod">
          <ac:chgData name="MANUEL ALBERTO GUEVARA  NAJARRO" userId="dc0839a7-ef25-445d-88fe-29223dfab4a5" providerId="ADAL" clId="{AAA2C151-2292-4488-865B-5027AEB9D1EE}" dt="2021-07-07T23:27:56.262" v="1328" actId="1036"/>
          <ac:picMkLst>
            <pc:docMk/>
            <pc:sldMk cId="3756065904" sldId="656"/>
            <ac:picMk id="102" creationId="{CDEE5ADB-5978-43DA-9CEE-32655887FC6E}"/>
          </ac:picMkLst>
        </pc:picChg>
        <pc:picChg chg="add mod">
          <ac:chgData name="MANUEL ALBERTO GUEVARA  NAJARRO" userId="dc0839a7-ef25-445d-88fe-29223dfab4a5" providerId="ADAL" clId="{AAA2C151-2292-4488-865B-5027AEB9D1EE}" dt="2021-07-07T23:27:56.262" v="1328" actId="1036"/>
          <ac:picMkLst>
            <pc:docMk/>
            <pc:sldMk cId="3756065904" sldId="656"/>
            <ac:picMk id="104" creationId="{676D8193-5408-49A6-AE62-4ABCEFD7529C}"/>
          </ac:picMkLst>
        </pc:picChg>
        <pc:picChg chg="del">
          <ac:chgData name="MANUEL ALBERTO GUEVARA  NAJARRO" userId="dc0839a7-ef25-445d-88fe-29223dfab4a5" providerId="ADAL" clId="{AAA2C151-2292-4488-865B-5027AEB9D1EE}" dt="2021-07-07T22:56:28.929" v="890" actId="478"/>
          <ac:picMkLst>
            <pc:docMk/>
            <pc:sldMk cId="3756065904" sldId="656"/>
            <ac:picMk id="2050" creationId="{79DD8B12-4C8E-416D-8C78-CB78BF213BB2}"/>
          </ac:picMkLst>
        </pc:picChg>
        <pc:cxnChg chg="add mod topLvl">
          <ac:chgData name="MANUEL ALBERTO GUEVARA  NAJARRO" userId="dc0839a7-ef25-445d-88fe-29223dfab4a5" providerId="ADAL" clId="{AAA2C151-2292-4488-865B-5027AEB9D1EE}" dt="2021-07-07T23:14:41.425" v="1024" actId="165"/>
          <ac:cxnSpMkLst>
            <pc:docMk/>
            <pc:sldMk cId="3756065904" sldId="656"/>
            <ac:cxnSpMk id="12" creationId="{BA97BF12-043E-4373-87CD-8500C1C877EB}"/>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17" creationId="{DB8BFC56-5BB1-46C7-8A73-C02A1901101F}"/>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22" creationId="{B385292B-EBAD-4582-966A-D07316357A5E}"/>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27" creationId="{20CE1607-FEB9-407A-A439-D92449C64A4E}"/>
          </ac:cxnSpMkLst>
        </pc:cxnChg>
        <pc:cxnChg chg="add mod topLvl">
          <ac:chgData name="MANUEL ALBERTO GUEVARA  NAJARRO" userId="dc0839a7-ef25-445d-88fe-29223dfab4a5" providerId="ADAL" clId="{AAA2C151-2292-4488-865B-5027AEB9D1EE}" dt="2021-07-07T23:14:41.425" v="1024" actId="165"/>
          <ac:cxnSpMkLst>
            <pc:docMk/>
            <pc:sldMk cId="3756065904" sldId="656"/>
            <ac:cxnSpMk id="32" creationId="{87FBCC52-A85A-4966-B5DD-14DD5167D91E}"/>
          </ac:cxnSpMkLst>
        </pc:cxnChg>
      </pc:sldChg>
      <pc:sldChg chg="modSp add mod">
        <pc:chgData name="MANUEL ALBERTO GUEVARA  NAJARRO" userId="dc0839a7-ef25-445d-88fe-29223dfab4a5" providerId="ADAL" clId="{AAA2C151-2292-4488-865B-5027AEB9D1EE}" dt="2021-07-07T23:28:19.765" v="1331"/>
        <pc:sldMkLst>
          <pc:docMk/>
          <pc:sldMk cId="3917846425" sldId="657"/>
        </pc:sldMkLst>
        <pc:spChg chg="mod">
          <ac:chgData name="MANUEL ALBERTO GUEVARA  NAJARRO" userId="dc0839a7-ef25-445d-88fe-29223dfab4a5" providerId="ADAL" clId="{AAA2C151-2292-4488-865B-5027AEB9D1EE}" dt="2021-07-07T23:28:19.765" v="1331"/>
          <ac:spMkLst>
            <pc:docMk/>
            <pc:sldMk cId="3917846425" sldId="657"/>
            <ac:spMk id="39" creationId="{5B50F23F-1F37-4A31-9F4C-437F9F843211}"/>
          </ac:spMkLst>
        </pc:spChg>
        <pc:spChg chg="mod">
          <ac:chgData name="MANUEL ALBERTO GUEVARA  NAJARRO" userId="dc0839a7-ef25-445d-88fe-29223dfab4a5" providerId="ADAL" clId="{AAA2C151-2292-4488-865B-5027AEB9D1EE}" dt="2021-07-07T23:28:16.309" v="1330" actId="14100"/>
          <ac:spMkLst>
            <pc:docMk/>
            <pc:sldMk cId="3917846425" sldId="657"/>
            <ac:spMk id="40" creationId="{547C488D-3E4A-4460-B9AC-DA95E12A7AA2}"/>
          </ac:spMkLst>
        </pc:spChg>
        <pc:spChg chg="mod">
          <ac:chgData name="MANUEL ALBERTO GUEVARA  NAJARRO" userId="dc0839a7-ef25-445d-88fe-29223dfab4a5" providerId="ADAL" clId="{AAA2C151-2292-4488-865B-5027AEB9D1EE}" dt="2021-07-07T23:28:16.309" v="1330" actId="14100"/>
          <ac:spMkLst>
            <pc:docMk/>
            <pc:sldMk cId="3917846425" sldId="657"/>
            <ac:spMk id="42" creationId="{16F47249-0DE4-48AA-8DE1-1200672743C1}"/>
          </ac:spMkLst>
        </pc:spChg>
      </pc:sldChg>
      <pc:sldChg chg="del">
        <pc:chgData name="MANUEL ALBERTO GUEVARA  NAJARRO" userId="dc0839a7-ef25-445d-88fe-29223dfab4a5" providerId="ADAL" clId="{AAA2C151-2292-4488-865B-5027AEB9D1EE}" dt="2021-07-07T20:06:44.862" v="114" actId="47"/>
        <pc:sldMkLst>
          <pc:docMk/>
          <pc:sldMk cId="3735815868" sldId="659"/>
        </pc:sldMkLst>
      </pc:sldChg>
      <pc:sldChg chg="del">
        <pc:chgData name="MANUEL ALBERTO GUEVARA  NAJARRO" userId="dc0839a7-ef25-445d-88fe-29223dfab4a5" providerId="ADAL" clId="{AAA2C151-2292-4488-865B-5027AEB9D1EE}" dt="2021-07-07T20:06:44.862" v="114" actId="47"/>
        <pc:sldMkLst>
          <pc:docMk/>
          <pc:sldMk cId="852149700" sldId="660"/>
        </pc:sldMkLst>
      </pc:sldChg>
      <pc:sldChg chg="del">
        <pc:chgData name="MANUEL ALBERTO GUEVARA  NAJARRO" userId="dc0839a7-ef25-445d-88fe-29223dfab4a5" providerId="ADAL" clId="{AAA2C151-2292-4488-865B-5027AEB9D1EE}" dt="2021-07-07T20:06:44.862" v="114" actId="47"/>
        <pc:sldMkLst>
          <pc:docMk/>
          <pc:sldMk cId="218323285" sldId="661"/>
        </pc:sldMkLst>
      </pc:sldChg>
      <pc:sldChg chg="del">
        <pc:chgData name="MANUEL ALBERTO GUEVARA  NAJARRO" userId="dc0839a7-ef25-445d-88fe-29223dfab4a5" providerId="ADAL" clId="{AAA2C151-2292-4488-865B-5027AEB9D1EE}" dt="2021-07-07T20:06:44.862" v="114" actId="47"/>
        <pc:sldMkLst>
          <pc:docMk/>
          <pc:sldMk cId="1218013973" sldId="662"/>
        </pc:sldMkLst>
      </pc:sldChg>
      <pc:sldChg chg="del">
        <pc:chgData name="MANUEL ALBERTO GUEVARA  NAJARRO" userId="dc0839a7-ef25-445d-88fe-29223dfab4a5" providerId="ADAL" clId="{AAA2C151-2292-4488-865B-5027AEB9D1EE}" dt="2021-07-07T20:06:44.862" v="114" actId="47"/>
        <pc:sldMkLst>
          <pc:docMk/>
          <pc:sldMk cId="589212707" sldId="663"/>
        </pc:sldMkLst>
      </pc:sldChg>
      <pc:sldChg chg="del">
        <pc:chgData name="MANUEL ALBERTO GUEVARA  NAJARRO" userId="dc0839a7-ef25-445d-88fe-29223dfab4a5" providerId="ADAL" clId="{AAA2C151-2292-4488-865B-5027AEB9D1EE}" dt="2021-07-07T20:06:44.862" v="114" actId="47"/>
        <pc:sldMkLst>
          <pc:docMk/>
          <pc:sldMk cId="512723185" sldId="664"/>
        </pc:sldMkLst>
      </pc:sldChg>
      <pc:sldChg chg="del">
        <pc:chgData name="MANUEL ALBERTO GUEVARA  NAJARRO" userId="dc0839a7-ef25-445d-88fe-29223dfab4a5" providerId="ADAL" clId="{AAA2C151-2292-4488-865B-5027AEB9D1EE}" dt="2021-07-07T20:06:44.862" v="114" actId="47"/>
        <pc:sldMkLst>
          <pc:docMk/>
          <pc:sldMk cId="476356547" sldId="665"/>
        </pc:sldMkLst>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MANUEL ALBERTO GUEVARA  NAJARRO" userId="dc0839a7-ef25-445d-88fe-29223dfab4a5" providerId="ADAL" clId="{5109A622-0B6F-4C6B-9FD7-82AAD568679F}"/>
    <pc:docChg chg="undo custSel addSld delSld modSld">
      <pc:chgData name="MANUEL ALBERTO GUEVARA  NAJARRO" userId="dc0839a7-ef25-445d-88fe-29223dfab4a5" providerId="ADAL" clId="{5109A622-0B6F-4C6B-9FD7-82AAD568679F}" dt="2021-07-02T01:06:35.709" v="920" actId="20577"/>
      <pc:docMkLst>
        <pc:docMk/>
      </pc:docMkLst>
      <pc:sldChg chg="modSp mod">
        <pc:chgData name="MANUEL ALBERTO GUEVARA  NAJARRO" userId="dc0839a7-ef25-445d-88fe-29223dfab4a5" providerId="ADAL" clId="{5109A622-0B6F-4C6B-9FD7-82AAD568679F}" dt="2021-07-01T23:06:23.093" v="4" actId="20577"/>
        <pc:sldMkLst>
          <pc:docMk/>
          <pc:sldMk cId="2866921917" sldId="563"/>
        </pc:sldMkLst>
        <pc:spChg chg="mod">
          <ac:chgData name="MANUEL ALBERTO GUEVARA  NAJARRO" userId="dc0839a7-ef25-445d-88fe-29223dfab4a5" providerId="ADAL" clId="{5109A622-0B6F-4C6B-9FD7-82AAD568679F}" dt="2021-07-01T23:06:23.093" v="4" actId="20577"/>
          <ac:spMkLst>
            <pc:docMk/>
            <pc:sldMk cId="2866921917" sldId="563"/>
            <ac:spMk id="2" creationId="{7273257F-D179-0F4C-B01F-BB2035DAEC54}"/>
          </ac:spMkLst>
        </pc:spChg>
      </pc:sldChg>
      <pc:sldChg chg="modSp mod">
        <pc:chgData name="MANUEL ALBERTO GUEVARA  NAJARRO" userId="dc0839a7-ef25-445d-88fe-29223dfab4a5" providerId="ADAL" clId="{5109A622-0B6F-4C6B-9FD7-82AAD568679F}" dt="2021-07-01T23:39:49.781" v="129" actId="20577"/>
        <pc:sldMkLst>
          <pc:docMk/>
          <pc:sldMk cId="1026487" sldId="564"/>
        </pc:sldMkLst>
        <pc:spChg chg="mod">
          <ac:chgData name="MANUEL ALBERTO GUEVARA  NAJARRO" userId="dc0839a7-ef25-445d-88fe-29223dfab4a5" providerId="ADAL" clId="{5109A622-0B6F-4C6B-9FD7-82AAD568679F}" dt="2021-07-01T23:06:35.870" v="23" actId="20577"/>
          <ac:spMkLst>
            <pc:docMk/>
            <pc:sldMk cId="1026487" sldId="564"/>
            <ac:spMk id="2" creationId="{69470D82-C3C2-4243-B13D-0D81D2A1113E}"/>
          </ac:spMkLst>
        </pc:spChg>
        <pc:spChg chg="mod">
          <ac:chgData name="MANUEL ALBERTO GUEVARA  NAJARRO" userId="dc0839a7-ef25-445d-88fe-29223dfab4a5" providerId="ADAL" clId="{5109A622-0B6F-4C6B-9FD7-82AAD568679F}" dt="2021-07-01T23:39:49.781" v="129" actId="20577"/>
          <ac:spMkLst>
            <pc:docMk/>
            <pc:sldMk cId="1026487" sldId="564"/>
            <ac:spMk id="5" creationId="{079F80E9-C8D2-8B42-B481-B910D99A780C}"/>
          </ac:spMkLst>
        </pc:spChg>
      </pc:sldChg>
      <pc:sldChg chg="addSp">
        <pc:chgData name="MANUEL ALBERTO GUEVARA  NAJARRO" userId="dc0839a7-ef25-445d-88fe-29223dfab4a5" providerId="ADAL" clId="{5109A622-0B6F-4C6B-9FD7-82AAD568679F}" dt="2021-07-01T23:22:01.284" v="42"/>
        <pc:sldMkLst>
          <pc:docMk/>
          <pc:sldMk cId="507713633" sldId="632"/>
        </pc:sldMkLst>
        <pc:spChg chg="add">
          <ac:chgData name="MANUEL ALBERTO GUEVARA  NAJARRO" userId="dc0839a7-ef25-445d-88fe-29223dfab4a5" providerId="ADAL" clId="{5109A622-0B6F-4C6B-9FD7-82AAD568679F}" dt="2021-07-01T23:22:01.284" v="42"/>
          <ac:spMkLst>
            <pc:docMk/>
            <pc:sldMk cId="507713633" sldId="632"/>
            <ac:spMk id="2" creationId="{A617DD5D-20C8-411F-84FF-3BAEF32FDAC4}"/>
          </ac:spMkLst>
        </pc:spChg>
      </pc:sldChg>
      <pc:sldChg chg="addSp delSp modSp add del mod">
        <pc:chgData name="MANUEL ALBERTO GUEVARA  NAJARRO" userId="dc0839a7-ef25-445d-88fe-29223dfab4a5" providerId="ADAL" clId="{5109A622-0B6F-4C6B-9FD7-82AAD568679F}" dt="2021-07-02T00:12:40.174" v="369" actId="14100"/>
        <pc:sldMkLst>
          <pc:docMk/>
          <pc:sldMk cId="1889000168" sldId="632"/>
        </pc:sldMkLst>
        <pc:spChg chg="add del mod">
          <ac:chgData name="MANUEL ALBERTO GUEVARA  NAJARRO" userId="dc0839a7-ef25-445d-88fe-29223dfab4a5" providerId="ADAL" clId="{5109A622-0B6F-4C6B-9FD7-82AAD568679F}" dt="2021-07-02T00:12:39.607" v="368" actId="478"/>
          <ac:spMkLst>
            <pc:docMk/>
            <pc:sldMk cId="1889000168" sldId="632"/>
            <ac:spMk id="3" creationId="{5327DF32-D4F0-4BD6-8173-B6DEFE237903}"/>
          </ac:spMkLst>
        </pc:spChg>
        <pc:spChg chg="mod">
          <ac:chgData name="MANUEL ALBERTO GUEVARA  NAJARRO" userId="dc0839a7-ef25-445d-88fe-29223dfab4a5" providerId="ADAL" clId="{5109A622-0B6F-4C6B-9FD7-82AAD568679F}" dt="2021-07-01T23:20:12.833" v="38"/>
          <ac:spMkLst>
            <pc:docMk/>
            <pc:sldMk cId="1889000168" sldId="632"/>
            <ac:spMk id="5" creationId="{5ECE236A-6C3C-46E8-A81F-7846D7B4570C}"/>
          </ac:spMkLst>
        </pc:spChg>
        <pc:spChg chg="mod">
          <ac:chgData name="MANUEL ALBERTO GUEVARA  NAJARRO" userId="dc0839a7-ef25-445d-88fe-29223dfab4a5" providerId="ADAL" clId="{5109A622-0B6F-4C6B-9FD7-82AAD568679F}" dt="2021-07-02T00:12:40.174" v="369" actId="14100"/>
          <ac:spMkLst>
            <pc:docMk/>
            <pc:sldMk cId="1889000168" sldId="632"/>
            <ac:spMk id="6" creationId="{62B8E1A4-E755-4E07-B436-48B0481D7B00}"/>
          </ac:spMkLst>
        </pc:spChg>
        <pc:picChg chg="add del mod">
          <ac:chgData name="MANUEL ALBERTO GUEVARA  NAJARRO" userId="dc0839a7-ef25-445d-88fe-29223dfab4a5" providerId="ADAL" clId="{5109A622-0B6F-4C6B-9FD7-82AAD568679F}" dt="2021-07-02T00:12:39.607" v="368" actId="478"/>
          <ac:picMkLst>
            <pc:docMk/>
            <pc:sldMk cId="1889000168" sldId="632"/>
            <ac:picMk id="10" creationId="{F715C18E-F8C5-4C70-9752-8EDE5E424121}"/>
          </ac:picMkLst>
        </pc:picChg>
        <pc:picChg chg="mod">
          <ac:chgData name="MANUEL ALBERTO GUEVARA  NAJARRO" userId="dc0839a7-ef25-445d-88fe-29223dfab4a5" providerId="ADAL" clId="{5109A622-0B6F-4C6B-9FD7-82AAD568679F}" dt="2021-07-02T00:12:35.686" v="364" actId="1076"/>
          <ac:picMkLst>
            <pc:docMk/>
            <pc:sldMk cId="1889000168" sldId="632"/>
            <ac:picMk id="3074" creationId="{F623CA19-E0C7-4E49-B754-CA7B0B32E0B0}"/>
          </ac:picMkLst>
        </pc:picChg>
      </pc:sldChg>
      <pc:sldChg chg="addSp">
        <pc:chgData name="MANUEL ALBERTO GUEVARA  NAJARRO" userId="dc0839a7-ef25-445d-88fe-29223dfab4a5" providerId="ADAL" clId="{5109A622-0B6F-4C6B-9FD7-82AAD568679F}" dt="2021-07-02T00:12:09.358" v="339"/>
        <pc:sldMkLst>
          <pc:docMk/>
          <pc:sldMk cId="2175147670" sldId="632"/>
        </pc:sldMkLst>
        <pc:picChg chg="add">
          <ac:chgData name="MANUEL ALBERTO GUEVARA  NAJARRO" userId="dc0839a7-ef25-445d-88fe-29223dfab4a5" providerId="ADAL" clId="{5109A622-0B6F-4C6B-9FD7-82AAD568679F}" dt="2021-07-02T00:12:09.358" v="339"/>
          <ac:picMkLst>
            <pc:docMk/>
            <pc:sldMk cId="2175147670" sldId="632"/>
            <ac:picMk id="3074" creationId="{F623CA19-E0C7-4E49-B754-CA7B0B32E0B0}"/>
          </ac:picMkLst>
        </pc:picChg>
      </pc:sldChg>
      <pc:sldChg chg="del">
        <pc:chgData name="MANUEL ALBERTO GUEVARA  NAJARRO" userId="dc0839a7-ef25-445d-88fe-29223dfab4a5" providerId="ADAL" clId="{5109A622-0B6F-4C6B-9FD7-82AAD568679F}" dt="2021-07-01T23:22:21.389" v="49" actId="47"/>
        <pc:sldMkLst>
          <pc:docMk/>
          <pc:sldMk cId="3819631410" sldId="637"/>
        </pc:sldMkLst>
      </pc:sldChg>
      <pc:sldChg chg="del">
        <pc:chgData name="MANUEL ALBERTO GUEVARA  NAJARRO" userId="dc0839a7-ef25-445d-88fe-29223dfab4a5" providerId="ADAL" clId="{5109A622-0B6F-4C6B-9FD7-82AAD568679F}" dt="2021-07-01T23:22:21.389" v="49" actId="47"/>
        <pc:sldMkLst>
          <pc:docMk/>
          <pc:sldMk cId="116741518" sldId="638"/>
        </pc:sldMkLst>
      </pc:sldChg>
      <pc:sldChg chg="del">
        <pc:chgData name="MANUEL ALBERTO GUEVARA  NAJARRO" userId="dc0839a7-ef25-445d-88fe-29223dfab4a5" providerId="ADAL" clId="{5109A622-0B6F-4C6B-9FD7-82AAD568679F}" dt="2021-07-01T23:22:21.389" v="49" actId="47"/>
        <pc:sldMkLst>
          <pc:docMk/>
          <pc:sldMk cId="158475941" sldId="641"/>
        </pc:sldMkLst>
      </pc:sldChg>
      <pc:sldChg chg="del">
        <pc:chgData name="MANUEL ALBERTO GUEVARA  NAJARRO" userId="dc0839a7-ef25-445d-88fe-29223dfab4a5" providerId="ADAL" clId="{5109A622-0B6F-4C6B-9FD7-82AAD568679F}" dt="2021-07-01T23:22:21.389" v="49" actId="47"/>
        <pc:sldMkLst>
          <pc:docMk/>
          <pc:sldMk cId="109976369" sldId="642"/>
        </pc:sldMkLst>
      </pc:sldChg>
      <pc:sldChg chg="del">
        <pc:chgData name="MANUEL ALBERTO GUEVARA  NAJARRO" userId="dc0839a7-ef25-445d-88fe-29223dfab4a5" providerId="ADAL" clId="{5109A622-0B6F-4C6B-9FD7-82AAD568679F}" dt="2021-07-01T23:22:21.389" v="49" actId="47"/>
        <pc:sldMkLst>
          <pc:docMk/>
          <pc:sldMk cId="827917337" sldId="643"/>
        </pc:sldMkLst>
      </pc:sldChg>
      <pc:sldChg chg="del">
        <pc:chgData name="MANUEL ALBERTO GUEVARA  NAJARRO" userId="dc0839a7-ef25-445d-88fe-29223dfab4a5" providerId="ADAL" clId="{5109A622-0B6F-4C6B-9FD7-82AAD568679F}" dt="2021-07-01T23:22:21.389" v="49" actId="47"/>
        <pc:sldMkLst>
          <pc:docMk/>
          <pc:sldMk cId="3168800321" sldId="644"/>
        </pc:sldMkLst>
      </pc:sldChg>
      <pc:sldChg chg="del">
        <pc:chgData name="MANUEL ALBERTO GUEVARA  NAJARRO" userId="dc0839a7-ef25-445d-88fe-29223dfab4a5" providerId="ADAL" clId="{5109A622-0B6F-4C6B-9FD7-82AAD568679F}" dt="2021-07-01T23:22:21.389" v="49" actId="47"/>
        <pc:sldMkLst>
          <pc:docMk/>
          <pc:sldMk cId="231635580" sldId="645"/>
        </pc:sldMkLst>
      </pc:sldChg>
      <pc:sldChg chg="del">
        <pc:chgData name="MANUEL ALBERTO GUEVARA  NAJARRO" userId="dc0839a7-ef25-445d-88fe-29223dfab4a5" providerId="ADAL" clId="{5109A622-0B6F-4C6B-9FD7-82AAD568679F}" dt="2021-07-01T23:22:21.389" v="49" actId="47"/>
        <pc:sldMkLst>
          <pc:docMk/>
          <pc:sldMk cId="2426902980" sldId="646"/>
        </pc:sldMkLst>
      </pc:sldChg>
      <pc:sldChg chg="del">
        <pc:chgData name="MANUEL ALBERTO GUEVARA  NAJARRO" userId="dc0839a7-ef25-445d-88fe-29223dfab4a5" providerId="ADAL" clId="{5109A622-0B6F-4C6B-9FD7-82AAD568679F}" dt="2021-07-01T23:22:21.389" v="49" actId="47"/>
        <pc:sldMkLst>
          <pc:docMk/>
          <pc:sldMk cId="3173652595" sldId="647"/>
        </pc:sldMkLst>
      </pc:sldChg>
      <pc:sldChg chg="del">
        <pc:chgData name="MANUEL ALBERTO GUEVARA  NAJARRO" userId="dc0839a7-ef25-445d-88fe-29223dfab4a5" providerId="ADAL" clId="{5109A622-0B6F-4C6B-9FD7-82AAD568679F}" dt="2021-07-01T23:22:21.389" v="49" actId="47"/>
        <pc:sldMkLst>
          <pc:docMk/>
          <pc:sldMk cId="144757110" sldId="648"/>
        </pc:sldMkLst>
      </pc:sldChg>
      <pc:sldChg chg="modSp mod">
        <pc:chgData name="MANUEL ALBERTO GUEVARA  NAJARRO" userId="dc0839a7-ef25-445d-88fe-29223dfab4a5" providerId="ADAL" clId="{5109A622-0B6F-4C6B-9FD7-82AAD568679F}" dt="2021-07-02T01:06:35.709" v="920" actId="20577"/>
        <pc:sldMkLst>
          <pc:docMk/>
          <pc:sldMk cId="1885386360" sldId="649"/>
        </pc:sldMkLst>
        <pc:spChg chg="mod">
          <ac:chgData name="MANUEL ALBERTO GUEVARA  NAJARRO" userId="dc0839a7-ef25-445d-88fe-29223dfab4a5" providerId="ADAL" clId="{5109A622-0B6F-4C6B-9FD7-82AAD568679F}" dt="2021-07-02T01:05:35.469" v="816" actId="20577"/>
          <ac:spMkLst>
            <pc:docMk/>
            <pc:sldMk cId="1885386360" sldId="649"/>
            <ac:spMk id="5" creationId="{0D497FD1-F251-4123-B113-B761D42AE3D3}"/>
          </ac:spMkLst>
        </pc:spChg>
        <pc:spChg chg="mod">
          <ac:chgData name="MANUEL ALBERTO GUEVARA  NAJARRO" userId="dc0839a7-ef25-445d-88fe-29223dfab4a5" providerId="ADAL" clId="{5109A622-0B6F-4C6B-9FD7-82AAD568679F}" dt="2021-07-02T01:06:26.220" v="918" actId="20577"/>
          <ac:spMkLst>
            <pc:docMk/>
            <pc:sldMk cId="1885386360" sldId="649"/>
            <ac:spMk id="7" creationId="{1324D68F-ACA4-42AD-B878-BD975A546207}"/>
          </ac:spMkLst>
        </pc:spChg>
        <pc:spChg chg="mod">
          <ac:chgData name="MANUEL ALBERTO GUEVARA  NAJARRO" userId="dc0839a7-ef25-445d-88fe-29223dfab4a5" providerId="ADAL" clId="{5109A622-0B6F-4C6B-9FD7-82AAD568679F}" dt="2021-07-02T01:06:35.709" v="920" actId="20577"/>
          <ac:spMkLst>
            <pc:docMk/>
            <pc:sldMk cId="1885386360" sldId="649"/>
            <ac:spMk id="8" creationId="{4F61E297-E23E-4488-8A27-780E402D50D3}"/>
          </ac:spMkLst>
        </pc:spChg>
      </pc:sldChg>
      <pc:sldChg chg="addSp delSp modSp new mod modAnim">
        <pc:chgData name="MANUEL ALBERTO GUEVARA  NAJARRO" userId="dc0839a7-ef25-445d-88fe-29223dfab4a5" providerId="ADAL" clId="{5109A622-0B6F-4C6B-9FD7-82AAD568679F}" dt="2021-07-01T23:27:40.859" v="96" actId="14100"/>
        <pc:sldMkLst>
          <pc:docMk/>
          <pc:sldMk cId="1706553763" sldId="650"/>
        </pc:sldMkLst>
        <pc:spChg chg="del">
          <ac:chgData name="MANUEL ALBERTO GUEVARA  NAJARRO" userId="dc0839a7-ef25-445d-88fe-29223dfab4a5" providerId="ADAL" clId="{5109A622-0B6F-4C6B-9FD7-82AAD568679F}" dt="2021-07-01T23:22:44.126" v="51" actId="478"/>
          <ac:spMkLst>
            <pc:docMk/>
            <pc:sldMk cId="1706553763" sldId="650"/>
            <ac:spMk id="2" creationId="{FEBC6009-29AD-4BA2-8B5A-C9D98AD8EE4C}"/>
          </ac:spMkLst>
        </pc:spChg>
        <pc:spChg chg="del">
          <ac:chgData name="MANUEL ALBERTO GUEVARA  NAJARRO" userId="dc0839a7-ef25-445d-88fe-29223dfab4a5" providerId="ADAL" clId="{5109A622-0B6F-4C6B-9FD7-82AAD568679F}" dt="2021-07-01T23:22:44.126" v="51" actId="478"/>
          <ac:spMkLst>
            <pc:docMk/>
            <pc:sldMk cId="1706553763" sldId="650"/>
            <ac:spMk id="3" creationId="{5B95FF72-D8B2-4C42-BFA1-3E856E352187}"/>
          </ac:spMkLst>
        </pc:spChg>
        <pc:spChg chg="del">
          <ac:chgData name="MANUEL ALBERTO GUEVARA  NAJARRO" userId="dc0839a7-ef25-445d-88fe-29223dfab4a5" providerId="ADAL" clId="{5109A622-0B6F-4C6B-9FD7-82AAD568679F}" dt="2021-07-01T23:22:44.126" v="51" actId="478"/>
          <ac:spMkLst>
            <pc:docMk/>
            <pc:sldMk cId="1706553763" sldId="650"/>
            <ac:spMk id="4" creationId="{6397B4E1-E669-4FF9-974C-97FD41712ACB}"/>
          </ac:spMkLst>
        </pc:spChg>
        <pc:spChg chg="mod">
          <ac:chgData name="MANUEL ALBERTO GUEVARA  NAJARRO" userId="dc0839a7-ef25-445d-88fe-29223dfab4a5" providerId="ADAL" clId="{5109A622-0B6F-4C6B-9FD7-82AAD568679F}" dt="2021-07-01T23:27:34.765" v="95" actId="20577"/>
          <ac:spMkLst>
            <pc:docMk/>
            <pc:sldMk cId="1706553763" sldId="650"/>
            <ac:spMk id="5" creationId="{61A21815-87F8-4FCA-B51D-D1EA827A5920}"/>
          </ac:spMkLst>
        </pc:spChg>
        <pc:picChg chg="add mod">
          <ac:chgData name="MANUEL ALBERTO GUEVARA  NAJARRO" userId="dc0839a7-ef25-445d-88fe-29223dfab4a5" providerId="ADAL" clId="{5109A622-0B6F-4C6B-9FD7-82AAD568679F}" dt="2021-07-01T23:27:40.859" v="96" actId="14100"/>
          <ac:picMkLst>
            <pc:docMk/>
            <pc:sldMk cId="1706553763" sldId="650"/>
            <ac:picMk id="6" creationId="{387FBF13-8BD3-4D96-AB95-039508190982}"/>
          </ac:picMkLst>
        </pc:picChg>
      </pc:sldChg>
      <pc:sldChg chg="addSp delSp modSp add mod">
        <pc:chgData name="MANUEL ALBERTO GUEVARA  NAJARRO" userId="dc0839a7-ef25-445d-88fe-29223dfab4a5" providerId="ADAL" clId="{5109A622-0B6F-4C6B-9FD7-82AAD568679F}" dt="2021-07-02T00:16:32.797" v="572" actId="1035"/>
        <pc:sldMkLst>
          <pc:docMk/>
          <pc:sldMk cId="3207259026" sldId="651"/>
        </pc:sldMkLst>
        <pc:spChg chg="add mod">
          <ac:chgData name="MANUEL ALBERTO GUEVARA  NAJARRO" userId="dc0839a7-ef25-445d-88fe-29223dfab4a5" providerId="ADAL" clId="{5109A622-0B6F-4C6B-9FD7-82AAD568679F}" dt="2021-07-02T00:16:32.797" v="572" actId="1035"/>
          <ac:spMkLst>
            <pc:docMk/>
            <pc:sldMk cId="3207259026" sldId="651"/>
            <ac:spMk id="2" creationId="{83F3B01C-7389-4250-8029-CA15727038E3}"/>
          </ac:spMkLst>
        </pc:spChg>
        <pc:spChg chg="mod">
          <ac:chgData name="MANUEL ALBERTO GUEVARA  NAJARRO" userId="dc0839a7-ef25-445d-88fe-29223dfab4a5" providerId="ADAL" clId="{5109A622-0B6F-4C6B-9FD7-82AAD568679F}" dt="2021-07-01T23:43:14.214" v="133" actId="6549"/>
          <ac:spMkLst>
            <pc:docMk/>
            <pc:sldMk cId="3207259026" sldId="651"/>
            <ac:spMk id="5" creationId="{5ECE236A-6C3C-46E8-A81F-7846D7B4570C}"/>
          </ac:spMkLst>
        </pc:spChg>
        <pc:spChg chg="mod">
          <ac:chgData name="MANUEL ALBERTO GUEVARA  NAJARRO" userId="dc0839a7-ef25-445d-88fe-29223dfab4a5" providerId="ADAL" clId="{5109A622-0B6F-4C6B-9FD7-82AAD568679F}" dt="2021-07-02T00:16:15.773" v="548" actId="6549"/>
          <ac:spMkLst>
            <pc:docMk/>
            <pc:sldMk cId="3207259026" sldId="651"/>
            <ac:spMk id="6" creationId="{62B8E1A4-E755-4E07-B436-48B0481D7B00}"/>
          </ac:spMkLst>
        </pc:spChg>
        <pc:spChg chg="add mod">
          <ac:chgData name="MANUEL ALBERTO GUEVARA  NAJARRO" userId="dc0839a7-ef25-445d-88fe-29223dfab4a5" providerId="ADAL" clId="{5109A622-0B6F-4C6B-9FD7-82AAD568679F}" dt="2021-07-02T00:16:32.797" v="572" actId="1035"/>
          <ac:spMkLst>
            <pc:docMk/>
            <pc:sldMk cId="3207259026" sldId="651"/>
            <ac:spMk id="7" creationId="{4219E688-D86E-4CF7-9D0B-9B9F0BA12FCD}"/>
          </ac:spMkLst>
        </pc:spChg>
        <pc:spChg chg="add mod">
          <ac:chgData name="MANUEL ALBERTO GUEVARA  NAJARRO" userId="dc0839a7-ef25-445d-88fe-29223dfab4a5" providerId="ADAL" clId="{5109A622-0B6F-4C6B-9FD7-82AAD568679F}" dt="2021-07-02T00:16:32.797" v="572" actId="1035"/>
          <ac:spMkLst>
            <pc:docMk/>
            <pc:sldMk cId="3207259026" sldId="651"/>
            <ac:spMk id="9" creationId="{77CE3E1C-7E77-4133-9ADD-5E32136960A7}"/>
          </ac:spMkLst>
        </pc:spChg>
        <pc:spChg chg="add mod">
          <ac:chgData name="MANUEL ALBERTO GUEVARA  NAJARRO" userId="dc0839a7-ef25-445d-88fe-29223dfab4a5" providerId="ADAL" clId="{5109A622-0B6F-4C6B-9FD7-82AAD568679F}" dt="2021-07-02T00:16:32.797" v="572" actId="1035"/>
          <ac:spMkLst>
            <pc:docMk/>
            <pc:sldMk cId="3207259026" sldId="651"/>
            <ac:spMk id="11" creationId="{1EC276E7-162B-49E2-8AED-E321D0C272F2}"/>
          </ac:spMkLst>
        </pc:spChg>
        <pc:picChg chg="add del">
          <ac:chgData name="MANUEL ALBERTO GUEVARA  NAJARRO" userId="dc0839a7-ef25-445d-88fe-29223dfab4a5" providerId="ADAL" clId="{5109A622-0B6F-4C6B-9FD7-82AAD568679F}" dt="2021-07-02T00:02:57.175" v="280" actId="22"/>
          <ac:picMkLst>
            <pc:docMk/>
            <pc:sldMk cId="3207259026" sldId="651"/>
            <ac:picMk id="4" creationId="{B5AB8547-4D47-4505-AEB8-3009DD6166D6}"/>
          </ac:picMkLst>
        </pc:picChg>
        <pc:picChg chg="mod">
          <ac:chgData name="MANUEL ALBERTO GUEVARA  NAJARRO" userId="dc0839a7-ef25-445d-88fe-29223dfab4a5" providerId="ADAL" clId="{5109A622-0B6F-4C6B-9FD7-82AAD568679F}" dt="2021-07-02T00:13:47.873" v="528" actId="14100"/>
          <ac:picMkLst>
            <pc:docMk/>
            <pc:sldMk cId="3207259026" sldId="651"/>
            <ac:picMk id="10" creationId="{F715C18E-F8C5-4C70-9752-8EDE5E424121}"/>
          </ac:picMkLst>
        </pc:picChg>
      </pc:sldChg>
      <pc:sldChg chg="new del">
        <pc:chgData name="MANUEL ALBERTO GUEVARA  NAJARRO" userId="dc0839a7-ef25-445d-88fe-29223dfab4a5" providerId="ADAL" clId="{5109A622-0B6F-4C6B-9FD7-82AAD568679F}" dt="2021-07-01T23:43:11.427" v="131" actId="680"/>
        <pc:sldMkLst>
          <pc:docMk/>
          <pc:sldMk cId="748246070" sldId="652"/>
        </pc:sldMkLst>
      </pc:sldChg>
      <pc:sldChg chg="addSp">
        <pc:chgData name="MANUEL ALBERTO GUEVARA  NAJARRO" userId="dc0839a7-ef25-445d-88fe-29223dfab4a5" providerId="ADAL" clId="{5109A622-0B6F-4C6B-9FD7-82AAD568679F}" dt="2021-07-02T00:09:28.297" v="314"/>
        <pc:sldMkLst>
          <pc:docMk/>
          <pc:sldMk cId="2559495330" sldId="652"/>
        </pc:sldMkLst>
        <pc:picChg chg="add">
          <ac:chgData name="MANUEL ALBERTO GUEVARA  NAJARRO" userId="dc0839a7-ef25-445d-88fe-29223dfab4a5" providerId="ADAL" clId="{5109A622-0B6F-4C6B-9FD7-82AAD568679F}" dt="2021-07-02T00:09:28.297" v="314"/>
          <ac:picMkLst>
            <pc:docMk/>
            <pc:sldMk cId="2559495330"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17:34.733" v="576" actId="1036"/>
        <pc:sldMkLst>
          <pc:docMk/>
          <pc:sldMk cId="4153604534" sldId="652"/>
        </pc:sldMkLst>
        <pc:spChg chg="del">
          <ac:chgData name="MANUEL ALBERTO GUEVARA  NAJARRO" userId="dc0839a7-ef25-445d-88fe-29223dfab4a5" providerId="ADAL" clId="{5109A622-0B6F-4C6B-9FD7-82AAD568679F}" dt="2021-07-02T00:04:00.365" v="300" actId="478"/>
          <ac:spMkLst>
            <pc:docMk/>
            <pc:sldMk cId="4153604534" sldId="652"/>
            <ac:spMk id="2" creationId="{83F3B01C-7389-4250-8029-CA15727038E3}"/>
          </ac:spMkLst>
        </pc:spChg>
        <pc:spChg chg="add del mod">
          <ac:chgData name="MANUEL ALBERTO GUEVARA  NAJARRO" userId="dc0839a7-ef25-445d-88fe-29223dfab4a5" providerId="ADAL" clId="{5109A622-0B6F-4C6B-9FD7-82AAD568679F}" dt="2021-07-02T00:09:18.580" v="312" actId="478"/>
          <ac:spMkLst>
            <pc:docMk/>
            <pc:sldMk cId="4153604534" sldId="652"/>
            <ac:spMk id="4" creationId="{7BAC8C3B-17E1-44E4-914A-8171AE7A5369}"/>
          </ac:spMkLst>
        </pc:spChg>
        <pc:spChg chg="mod">
          <ac:chgData name="MANUEL ALBERTO GUEVARA  NAJARRO" userId="dc0839a7-ef25-445d-88fe-29223dfab4a5" providerId="ADAL" clId="{5109A622-0B6F-4C6B-9FD7-82AAD568679F}" dt="2021-07-02T00:03:20.365" v="299" actId="20577"/>
          <ac:spMkLst>
            <pc:docMk/>
            <pc:sldMk cId="4153604534" sldId="652"/>
            <ac:spMk id="5" creationId="{5ECE236A-6C3C-46E8-A81F-7846D7B4570C}"/>
          </ac:spMkLst>
        </pc:spChg>
        <pc:spChg chg="mod">
          <ac:chgData name="MANUEL ALBERTO GUEVARA  NAJARRO" userId="dc0839a7-ef25-445d-88fe-29223dfab4a5" providerId="ADAL" clId="{5109A622-0B6F-4C6B-9FD7-82AAD568679F}" dt="2021-07-02T00:17:34.733" v="576" actId="1036"/>
          <ac:spMkLst>
            <pc:docMk/>
            <pc:sldMk cId="4153604534" sldId="652"/>
            <ac:spMk id="6" creationId="{62B8E1A4-E755-4E07-B436-48B0481D7B00}"/>
          </ac:spMkLst>
        </pc:spChg>
        <pc:spChg chg="del">
          <ac:chgData name="MANUEL ALBERTO GUEVARA  NAJARRO" userId="dc0839a7-ef25-445d-88fe-29223dfab4a5" providerId="ADAL" clId="{5109A622-0B6F-4C6B-9FD7-82AAD568679F}" dt="2021-07-02T00:04:00.365" v="300" actId="478"/>
          <ac:spMkLst>
            <pc:docMk/>
            <pc:sldMk cId="4153604534" sldId="652"/>
            <ac:spMk id="7" creationId="{4219E688-D86E-4CF7-9D0B-9B9F0BA12FCD}"/>
          </ac:spMkLst>
        </pc:spChg>
        <pc:spChg chg="del">
          <ac:chgData name="MANUEL ALBERTO GUEVARA  NAJARRO" userId="dc0839a7-ef25-445d-88fe-29223dfab4a5" providerId="ADAL" clId="{5109A622-0B6F-4C6B-9FD7-82AAD568679F}" dt="2021-07-02T00:04:00.365" v="300" actId="478"/>
          <ac:spMkLst>
            <pc:docMk/>
            <pc:sldMk cId="4153604534" sldId="652"/>
            <ac:spMk id="9" creationId="{77CE3E1C-7E77-4133-9ADD-5E32136960A7}"/>
          </ac:spMkLst>
        </pc:spChg>
        <pc:spChg chg="del">
          <ac:chgData name="MANUEL ALBERTO GUEVARA  NAJARRO" userId="dc0839a7-ef25-445d-88fe-29223dfab4a5" providerId="ADAL" clId="{5109A622-0B6F-4C6B-9FD7-82AAD568679F}" dt="2021-07-02T00:04:00.365" v="300" actId="478"/>
          <ac:spMkLst>
            <pc:docMk/>
            <pc:sldMk cId="4153604534" sldId="652"/>
            <ac:spMk id="11" creationId="{1EC276E7-162B-49E2-8AED-E321D0C272F2}"/>
          </ac:spMkLst>
        </pc:spChg>
        <pc:picChg chg="del mod">
          <ac:chgData name="MANUEL ALBERTO GUEVARA  NAJARRO" userId="dc0839a7-ef25-445d-88fe-29223dfab4a5" providerId="ADAL" clId="{5109A622-0B6F-4C6B-9FD7-82AAD568679F}" dt="2021-07-02T00:09:17.447" v="311" actId="478"/>
          <ac:picMkLst>
            <pc:docMk/>
            <pc:sldMk cId="4153604534" sldId="652"/>
            <ac:picMk id="10" creationId="{F715C18E-F8C5-4C70-9752-8EDE5E424121}"/>
          </ac:picMkLst>
        </pc:picChg>
        <pc:picChg chg="mod">
          <ac:chgData name="MANUEL ALBERTO GUEVARA  NAJARRO" userId="dc0839a7-ef25-445d-88fe-29223dfab4a5" providerId="ADAL" clId="{5109A622-0B6F-4C6B-9FD7-82AAD568679F}" dt="2021-07-02T00:09:52.555" v="331" actId="1035"/>
          <ac:picMkLst>
            <pc:docMk/>
            <pc:sldMk cId="4153604534" sldId="652"/>
            <ac:picMk id="2050" creationId="{F0FC8B4C-B66D-4508-811E-4FA5944C97A8}"/>
          </ac:picMkLst>
        </pc:picChg>
      </pc:sldChg>
      <pc:sldChg chg="addSp delSp modSp add del mod">
        <pc:chgData name="MANUEL ALBERTO GUEVARA  NAJARRO" userId="dc0839a7-ef25-445d-88fe-29223dfab4a5" providerId="ADAL" clId="{5109A622-0B6F-4C6B-9FD7-82AAD568679F}" dt="2021-07-02T00:56:09.652" v="666" actId="1076"/>
        <pc:sldMkLst>
          <pc:docMk/>
          <pc:sldMk cId="146213428" sldId="653"/>
        </pc:sldMkLst>
        <pc:spChg chg="add del mod">
          <ac:chgData name="MANUEL ALBERTO GUEVARA  NAJARRO" userId="dc0839a7-ef25-445d-88fe-29223dfab4a5" providerId="ADAL" clId="{5109A622-0B6F-4C6B-9FD7-82AAD568679F}" dt="2021-07-02T00:53:16.972" v="615" actId="478"/>
          <ac:spMkLst>
            <pc:docMk/>
            <pc:sldMk cId="146213428" sldId="653"/>
            <ac:spMk id="3" creationId="{C642C4E6-D1F0-4FE0-A9E6-FD3A137C5859}"/>
          </ac:spMkLst>
        </pc:spChg>
        <pc:spChg chg="mod">
          <ac:chgData name="MANUEL ALBERTO GUEVARA  NAJARRO" userId="dc0839a7-ef25-445d-88fe-29223dfab4a5" providerId="ADAL" clId="{5109A622-0B6F-4C6B-9FD7-82AAD568679F}" dt="2021-07-02T00:54:05.049" v="657" actId="27636"/>
          <ac:spMkLst>
            <pc:docMk/>
            <pc:sldMk cId="146213428" sldId="653"/>
            <ac:spMk id="5" creationId="{5ECE236A-6C3C-46E8-A81F-7846D7B4570C}"/>
          </ac:spMkLst>
        </pc:spChg>
        <pc:spChg chg="del mod">
          <ac:chgData name="MANUEL ALBERTO GUEVARA  NAJARRO" userId="dc0839a7-ef25-445d-88fe-29223dfab4a5" providerId="ADAL" clId="{5109A622-0B6F-4C6B-9FD7-82AAD568679F}" dt="2021-07-02T00:53:15.447" v="614" actId="478"/>
          <ac:spMkLst>
            <pc:docMk/>
            <pc:sldMk cId="146213428" sldId="653"/>
            <ac:spMk id="6" creationId="{62B8E1A4-E755-4E07-B436-48B0481D7B00}"/>
          </ac:spMkLst>
        </pc:spChg>
        <pc:spChg chg="add mod">
          <ac:chgData name="MANUEL ALBERTO GUEVARA  NAJARRO" userId="dc0839a7-ef25-445d-88fe-29223dfab4a5" providerId="ADAL" clId="{5109A622-0B6F-4C6B-9FD7-82AAD568679F}" dt="2021-07-02T00:56:07.955" v="665" actId="14100"/>
          <ac:spMkLst>
            <pc:docMk/>
            <pc:sldMk cId="146213428" sldId="653"/>
            <ac:spMk id="9" creationId="{4715CD24-81A7-49FA-87AA-306A0B0CFFA1}"/>
          </ac:spMkLst>
        </pc:spChg>
        <pc:picChg chg="del">
          <ac:chgData name="MANUEL ALBERTO GUEVARA  NAJARRO" userId="dc0839a7-ef25-445d-88fe-29223dfab4a5" providerId="ADAL" clId="{5109A622-0B6F-4C6B-9FD7-82AAD568679F}" dt="2021-07-02T00:18:19.963" v="606" actId="478"/>
          <ac:picMkLst>
            <pc:docMk/>
            <pc:sldMk cId="146213428" sldId="653"/>
            <ac:picMk id="2050" creationId="{F0FC8B4C-B66D-4508-811E-4FA5944C97A8}"/>
          </ac:picMkLst>
        </pc:picChg>
        <pc:picChg chg="mod">
          <ac:chgData name="MANUEL ALBERTO GUEVARA  NAJARRO" userId="dc0839a7-ef25-445d-88fe-29223dfab4a5" providerId="ADAL" clId="{5109A622-0B6F-4C6B-9FD7-82AAD568679F}" dt="2021-07-02T00:56:09.652" v="666" actId="1076"/>
          <ac:picMkLst>
            <pc:docMk/>
            <pc:sldMk cId="146213428" sldId="653"/>
            <ac:picMk id="4098" creationId="{AC8C6961-63D3-41D2-877A-30F6907F1CF7}"/>
          </ac:picMkLst>
        </pc:picChg>
      </pc:sldChg>
      <pc:sldChg chg="addSp">
        <pc:chgData name="MANUEL ALBERTO GUEVARA  NAJARRO" userId="dc0839a7-ef25-445d-88fe-29223dfab4a5" providerId="ADAL" clId="{5109A622-0B6F-4C6B-9FD7-82AAD568679F}" dt="2021-07-02T00:18:29.872" v="608"/>
        <pc:sldMkLst>
          <pc:docMk/>
          <pc:sldMk cId="1646606700" sldId="653"/>
        </pc:sldMkLst>
        <pc:picChg chg="add">
          <ac:chgData name="MANUEL ALBERTO GUEVARA  NAJARRO" userId="dc0839a7-ef25-445d-88fe-29223dfab4a5" providerId="ADAL" clId="{5109A622-0B6F-4C6B-9FD7-82AAD568679F}" dt="2021-07-02T00:18:29.872" v="608"/>
          <ac:picMkLst>
            <pc:docMk/>
            <pc:sldMk cId="1646606700" sldId="653"/>
            <ac:picMk id="4098" creationId="{AC8C6961-63D3-41D2-877A-30F6907F1CF7}"/>
          </ac:picMkLst>
        </pc:picChg>
      </pc:sldChg>
      <pc:sldChg chg="addSp delSp modSp new mod">
        <pc:chgData name="MANUEL ALBERTO GUEVARA  NAJARRO" userId="dc0839a7-ef25-445d-88fe-29223dfab4a5" providerId="ADAL" clId="{5109A622-0B6F-4C6B-9FD7-82AAD568679F}" dt="2021-07-02T00:59:42.394" v="688" actId="14100"/>
        <pc:sldMkLst>
          <pc:docMk/>
          <pc:sldMk cId="2993899465" sldId="654"/>
        </pc:sldMkLst>
        <pc:spChg chg="mod">
          <ac:chgData name="MANUEL ALBERTO GUEVARA  NAJARRO" userId="dc0839a7-ef25-445d-88fe-29223dfab4a5" providerId="ADAL" clId="{5109A622-0B6F-4C6B-9FD7-82AAD568679F}" dt="2021-07-02T00:56:31.118" v="668"/>
          <ac:spMkLst>
            <pc:docMk/>
            <pc:sldMk cId="2993899465" sldId="654"/>
            <ac:spMk id="2" creationId="{0906808E-C398-456B-ADB7-D6835C9872C1}"/>
          </ac:spMkLst>
        </pc:spChg>
        <pc:spChg chg="mod">
          <ac:chgData name="MANUEL ALBERTO GUEVARA  NAJARRO" userId="dc0839a7-ef25-445d-88fe-29223dfab4a5" providerId="ADAL" clId="{5109A622-0B6F-4C6B-9FD7-82AAD568679F}" dt="2021-07-02T00:59:42.394" v="688" actId="14100"/>
          <ac:spMkLst>
            <pc:docMk/>
            <pc:sldMk cId="2993899465" sldId="654"/>
            <ac:spMk id="3" creationId="{6E3A96EB-30C7-417B-B5CB-D9FF91F2CCCB}"/>
          </ac:spMkLst>
        </pc:spChg>
        <pc:spChg chg="del">
          <ac:chgData name="MANUEL ALBERTO GUEVARA  NAJARRO" userId="dc0839a7-ef25-445d-88fe-29223dfab4a5" providerId="ADAL" clId="{5109A622-0B6F-4C6B-9FD7-82AAD568679F}" dt="2021-07-02T00:57:44.513" v="674" actId="22"/>
          <ac:spMkLst>
            <pc:docMk/>
            <pc:sldMk cId="2993899465" sldId="654"/>
            <ac:spMk id="4" creationId="{847A6E64-D11A-4D78-8EDB-C4241509064D}"/>
          </ac:spMkLst>
        </pc:spChg>
        <pc:spChg chg="mod">
          <ac:chgData name="MANUEL ALBERTO GUEVARA  NAJARRO" userId="dc0839a7-ef25-445d-88fe-29223dfab4a5" providerId="ADAL" clId="{5109A622-0B6F-4C6B-9FD7-82AAD568679F}" dt="2021-07-02T00:56:38.500" v="670" actId="20577"/>
          <ac:spMkLst>
            <pc:docMk/>
            <pc:sldMk cId="2993899465" sldId="654"/>
            <ac:spMk id="5" creationId="{88538054-4E0D-474B-8EB6-7A870370B431}"/>
          </ac:spMkLst>
        </pc:spChg>
        <pc:picChg chg="add mod ord modCrop">
          <ac:chgData name="MANUEL ALBERTO GUEVARA  NAJARRO" userId="dc0839a7-ef25-445d-88fe-29223dfab4a5" providerId="ADAL" clId="{5109A622-0B6F-4C6B-9FD7-82AAD568679F}" dt="2021-07-02T00:58:47.580" v="677" actId="732"/>
          <ac:picMkLst>
            <pc:docMk/>
            <pc:sldMk cId="2993899465" sldId="654"/>
            <ac:picMk id="7" creationId="{BD6FD100-0F97-489B-B153-71AEC25D735B}"/>
          </ac:picMkLst>
        </pc:picChg>
      </pc:sldChg>
      <pc:sldChg chg="modSp add mod">
        <pc:chgData name="MANUEL ALBERTO GUEVARA  NAJARRO" userId="dc0839a7-ef25-445d-88fe-29223dfab4a5" providerId="ADAL" clId="{5109A622-0B6F-4C6B-9FD7-82AAD568679F}" dt="2021-07-02T01:01:11.042" v="719" actId="14100"/>
        <pc:sldMkLst>
          <pc:docMk/>
          <pc:sldMk cId="662533347" sldId="655"/>
        </pc:sldMkLst>
        <pc:spChg chg="mod">
          <ac:chgData name="MANUEL ALBERTO GUEVARA  NAJARRO" userId="dc0839a7-ef25-445d-88fe-29223dfab4a5" providerId="ADAL" clId="{5109A622-0B6F-4C6B-9FD7-82AAD568679F}" dt="2021-07-02T01:00:38.055" v="717" actId="20577"/>
          <ac:spMkLst>
            <pc:docMk/>
            <pc:sldMk cId="662533347" sldId="655"/>
            <ac:spMk id="3" creationId="{6E3A96EB-30C7-417B-B5CB-D9FF91F2CCCB}"/>
          </ac:spMkLst>
        </pc:spChg>
        <pc:picChg chg="mod">
          <ac:chgData name="MANUEL ALBERTO GUEVARA  NAJARRO" userId="dc0839a7-ef25-445d-88fe-29223dfab4a5" providerId="ADAL" clId="{5109A622-0B6F-4C6B-9FD7-82AAD568679F}" dt="2021-07-02T01:01:11.042" v="719" actId="14100"/>
          <ac:picMkLst>
            <pc:docMk/>
            <pc:sldMk cId="662533347" sldId="655"/>
            <ac:picMk id="7" creationId="{BD6FD100-0F97-489B-B153-71AEC25D735B}"/>
          </ac:picMkLst>
        </pc:picChg>
      </pc:sldChg>
      <pc:sldChg chg="modSp add mod">
        <pc:chgData name="MANUEL ALBERTO GUEVARA  NAJARRO" userId="dc0839a7-ef25-445d-88fe-29223dfab4a5" providerId="ADAL" clId="{5109A622-0B6F-4C6B-9FD7-82AAD568679F}" dt="2021-07-02T01:02:35.028" v="750" actId="14100"/>
        <pc:sldMkLst>
          <pc:docMk/>
          <pc:sldMk cId="1074519838" sldId="656"/>
        </pc:sldMkLst>
        <pc:spChg chg="mod">
          <ac:chgData name="MANUEL ALBERTO GUEVARA  NAJARRO" userId="dc0839a7-ef25-445d-88fe-29223dfab4a5" providerId="ADAL" clId="{5109A622-0B6F-4C6B-9FD7-82AAD568679F}" dt="2021-07-02T01:02:35.028" v="750" actId="14100"/>
          <ac:spMkLst>
            <pc:docMk/>
            <pc:sldMk cId="1074519838" sldId="656"/>
            <ac:spMk id="3" creationId="{6E3A96EB-30C7-417B-B5CB-D9FF91F2CCCB}"/>
          </ac:spMkLst>
        </pc:spChg>
        <pc:picChg chg="mod ord modCrop">
          <ac:chgData name="MANUEL ALBERTO GUEVARA  NAJARRO" userId="dc0839a7-ef25-445d-88fe-29223dfab4a5" providerId="ADAL" clId="{5109A622-0B6F-4C6B-9FD7-82AAD568679F}" dt="2021-07-02T01:02:32.044" v="749" actId="732"/>
          <ac:picMkLst>
            <pc:docMk/>
            <pc:sldMk cId="1074519838" sldId="656"/>
            <ac:picMk id="7" creationId="{BD6FD100-0F97-489B-B153-71AEC25D735B}"/>
          </ac:picMkLst>
        </pc:picChg>
      </pc:sldChg>
      <pc:sldChg chg="addSp delSp modSp add mod">
        <pc:chgData name="MANUEL ALBERTO GUEVARA  NAJARRO" userId="dc0839a7-ef25-445d-88fe-29223dfab4a5" providerId="ADAL" clId="{5109A622-0B6F-4C6B-9FD7-82AAD568679F}" dt="2021-07-02T01:03:46.260" v="766" actId="732"/>
        <pc:sldMkLst>
          <pc:docMk/>
          <pc:sldMk cId="1259323514" sldId="657"/>
        </pc:sldMkLst>
        <pc:spChg chg="mod">
          <ac:chgData name="MANUEL ALBERTO GUEVARA  NAJARRO" userId="dc0839a7-ef25-445d-88fe-29223dfab4a5" providerId="ADAL" clId="{5109A622-0B6F-4C6B-9FD7-82AAD568679F}" dt="2021-07-02T01:03:14.107" v="761" actId="1037"/>
          <ac:spMkLst>
            <pc:docMk/>
            <pc:sldMk cId="1259323514" sldId="657"/>
            <ac:spMk id="3" creationId="{6E3A96EB-30C7-417B-B5CB-D9FF91F2CCCB}"/>
          </ac:spMkLst>
        </pc:spChg>
        <pc:picChg chg="add del">
          <ac:chgData name="MANUEL ALBERTO GUEVARA  NAJARRO" userId="dc0839a7-ef25-445d-88fe-29223dfab4a5" providerId="ADAL" clId="{5109A622-0B6F-4C6B-9FD7-82AAD568679F}" dt="2021-07-02T01:03:36.694" v="763" actId="22"/>
          <ac:picMkLst>
            <pc:docMk/>
            <pc:sldMk cId="1259323514" sldId="657"/>
            <ac:picMk id="6" creationId="{0962396A-7839-44FB-B4FD-99F630D8C2CE}"/>
          </ac:picMkLst>
        </pc:picChg>
        <pc:picChg chg="mod modCrop">
          <ac:chgData name="MANUEL ALBERTO GUEVARA  NAJARRO" userId="dc0839a7-ef25-445d-88fe-29223dfab4a5" providerId="ADAL" clId="{5109A622-0B6F-4C6B-9FD7-82AAD568679F}" dt="2021-07-02T01:03:46.260" v="766" actId="732"/>
          <ac:picMkLst>
            <pc:docMk/>
            <pc:sldMk cId="1259323514" sldId="657"/>
            <ac:picMk id="7" creationId="{BD6FD100-0F97-489B-B153-71AEC25D735B}"/>
          </ac:picMkLst>
        </pc:picChg>
      </pc:sldChg>
      <pc:sldChg chg="addSp delSp modSp add mod">
        <pc:chgData name="MANUEL ALBERTO GUEVARA  NAJARRO" userId="dc0839a7-ef25-445d-88fe-29223dfab4a5" providerId="ADAL" clId="{5109A622-0B6F-4C6B-9FD7-82AAD568679F}" dt="2021-07-02T01:05:18.015" v="805" actId="404"/>
        <pc:sldMkLst>
          <pc:docMk/>
          <pc:sldMk cId="2143908837" sldId="658"/>
        </pc:sldMkLst>
        <pc:spChg chg="mod">
          <ac:chgData name="MANUEL ALBERTO GUEVARA  NAJARRO" userId="dc0839a7-ef25-445d-88fe-29223dfab4a5" providerId="ADAL" clId="{5109A622-0B6F-4C6B-9FD7-82AAD568679F}" dt="2021-07-02T01:05:18.015" v="805" actId="404"/>
          <ac:spMkLst>
            <pc:docMk/>
            <pc:sldMk cId="2143908837" sldId="658"/>
            <ac:spMk id="3" creationId="{6E3A96EB-30C7-417B-B5CB-D9FF91F2CCCB}"/>
          </ac:spMkLst>
        </pc:spChg>
        <pc:spChg chg="add del mod">
          <ac:chgData name="MANUEL ALBERTO GUEVARA  NAJARRO" userId="dc0839a7-ef25-445d-88fe-29223dfab4a5" providerId="ADAL" clId="{5109A622-0B6F-4C6B-9FD7-82AAD568679F}" dt="2021-07-02T01:04:31.546" v="788" actId="22"/>
          <ac:spMkLst>
            <pc:docMk/>
            <pc:sldMk cId="2143908837" sldId="658"/>
            <ac:spMk id="6" creationId="{282FABE9-8241-494A-B119-1A41E5090E8F}"/>
          </ac:spMkLst>
        </pc:spChg>
        <pc:picChg chg="del mod">
          <ac:chgData name="MANUEL ALBERTO GUEVARA  NAJARRO" userId="dc0839a7-ef25-445d-88fe-29223dfab4a5" providerId="ADAL" clId="{5109A622-0B6F-4C6B-9FD7-82AAD568679F}" dt="2021-07-02T01:04:16.182" v="787" actId="478"/>
          <ac:picMkLst>
            <pc:docMk/>
            <pc:sldMk cId="2143908837" sldId="658"/>
            <ac:picMk id="7" creationId="{BD6FD100-0F97-489B-B153-71AEC25D735B}"/>
          </ac:picMkLst>
        </pc:picChg>
        <pc:picChg chg="add mod ord modCrop">
          <ac:chgData name="MANUEL ALBERTO GUEVARA  NAJARRO" userId="dc0839a7-ef25-445d-88fe-29223dfab4a5" providerId="ADAL" clId="{5109A622-0B6F-4C6B-9FD7-82AAD568679F}" dt="2021-07-02T01:04:32.188" v="789" actId="27614"/>
          <ac:picMkLst>
            <pc:docMk/>
            <pc:sldMk cId="2143908837" sldId="658"/>
            <ac:picMk id="9" creationId="{6BAAB5C9-AD27-43D2-9F89-E5A2C9365994}"/>
          </ac:picMkLst>
        </pc:picChg>
      </pc:sldChg>
    </pc:docChg>
  </pc:docChgLst>
  <pc:docChgLst>
    <pc:chgData name="MANUEL ALBERTO GUEVARA  NAJARRO" userId="dc0839a7-ef25-445d-88fe-29223dfab4a5" providerId="ADAL" clId="{4C63C856-FD7E-4C12-84D8-438F88955695}"/>
    <pc:docChg chg="undo redo custSel addSld delSld modSld sldOrd">
      <pc:chgData name="MANUEL ALBERTO GUEVARA  NAJARRO" userId="dc0839a7-ef25-445d-88fe-29223dfab4a5" providerId="ADAL" clId="{4C63C856-FD7E-4C12-84D8-438F88955695}" dt="2021-07-07T17:16:29.358" v="852" actId="14100"/>
      <pc:docMkLst>
        <pc:docMk/>
      </pc:docMkLst>
      <pc:sldChg chg="modSp mod">
        <pc:chgData name="MANUEL ALBERTO GUEVARA  NAJARRO" userId="dc0839a7-ef25-445d-88fe-29223dfab4a5" providerId="ADAL" clId="{4C63C856-FD7E-4C12-84D8-438F88955695}" dt="2021-07-07T13:19:16.491" v="13" actId="20577"/>
        <pc:sldMkLst>
          <pc:docMk/>
          <pc:sldMk cId="4227363741" sldId="260"/>
        </pc:sldMkLst>
        <pc:spChg chg="mod">
          <ac:chgData name="MANUEL ALBERTO GUEVARA  NAJARRO" userId="dc0839a7-ef25-445d-88fe-29223dfab4a5" providerId="ADAL" clId="{4C63C856-FD7E-4C12-84D8-438F88955695}" dt="2021-07-07T13:19:16.491" v="13" actId="20577"/>
          <ac:spMkLst>
            <pc:docMk/>
            <pc:sldMk cId="4227363741" sldId="260"/>
            <ac:spMk id="2" creationId="{51FB5928-6A9D-4A40-A59B-3E296900738E}"/>
          </ac:spMkLst>
        </pc:spChg>
      </pc:sldChg>
      <pc:sldChg chg="modSp mod">
        <pc:chgData name="MANUEL ALBERTO GUEVARA  NAJARRO" userId="dc0839a7-ef25-445d-88fe-29223dfab4a5" providerId="ADAL" clId="{4C63C856-FD7E-4C12-84D8-438F88955695}" dt="2021-07-07T13:19:58.619" v="20" actId="6549"/>
        <pc:sldMkLst>
          <pc:docMk/>
          <pc:sldMk cId="1026487" sldId="564"/>
        </pc:sldMkLst>
        <pc:spChg chg="mod">
          <ac:chgData name="MANUEL ALBERTO GUEVARA  NAJARRO" userId="dc0839a7-ef25-445d-88fe-29223dfab4a5" providerId="ADAL" clId="{4C63C856-FD7E-4C12-84D8-438F88955695}" dt="2021-07-07T13:19:58.619" v="20" actId="6549"/>
          <ac:spMkLst>
            <pc:docMk/>
            <pc:sldMk cId="1026487" sldId="564"/>
            <ac:spMk id="5" creationId="{079F80E9-C8D2-8B42-B481-B910D99A780C}"/>
          </ac:spMkLst>
        </pc:spChg>
      </pc:sldChg>
      <pc:sldChg chg="addSp modSp mod">
        <pc:chgData name="MANUEL ALBERTO GUEVARA  NAJARRO" userId="dc0839a7-ef25-445d-88fe-29223dfab4a5" providerId="ADAL" clId="{4C63C856-FD7E-4C12-84D8-438F88955695}" dt="2021-07-07T13:42:27.771" v="46" actId="404"/>
        <pc:sldMkLst>
          <pc:docMk/>
          <pc:sldMk cId="1889000168" sldId="632"/>
        </pc:sldMkLst>
        <pc:spChg chg="mod">
          <ac:chgData name="MANUEL ALBERTO GUEVARA  NAJARRO" userId="dc0839a7-ef25-445d-88fe-29223dfab4a5" providerId="ADAL" clId="{4C63C856-FD7E-4C12-84D8-438F88955695}" dt="2021-07-07T13:40:27.424" v="33" actId="113"/>
          <ac:spMkLst>
            <pc:docMk/>
            <pc:sldMk cId="1889000168" sldId="632"/>
            <ac:spMk id="6" creationId="{62B8E1A4-E755-4E07-B436-48B0481D7B00}"/>
          </ac:spMkLst>
        </pc:spChg>
        <pc:spChg chg="add mod">
          <ac:chgData name="MANUEL ALBERTO GUEVARA  NAJARRO" userId="dc0839a7-ef25-445d-88fe-29223dfab4a5" providerId="ADAL" clId="{4C63C856-FD7E-4C12-84D8-438F88955695}" dt="2021-07-07T13:42:27.771" v="46" actId="404"/>
          <ac:spMkLst>
            <pc:docMk/>
            <pc:sldMk cId="1889000168" sldId="632"/>
            <ac:spMk id="7" creationId="{19EC8054-4DA1-4A90-A0D4-43A469AE278D}"/>
          </ac:spMkLst>
        </pc:spChg>
        <pc:picChg chg="mod">
          <ac:chgData name="MANUEL ALBERTO GUEVARA  NAJARRO" userId="dc0839a7-ef25-445d-88fe-29223dfab4a5" providerId="ADAL" clId="{4C63C856-FD7E-4C12-84D8-438F88955695}" dt="2021-07-07T13:42:09.131" v="36" actId="1076"/>
          <ac:picMkLst>
            <pc:docMk/>
            <pc:sldMk cId="1889000168" sldId="632"/>
            <ac:picMk id="1026" creationId="{CCE1C476-2026-448A-A562-FAAF8111C6D4}"/>
          </ac:picMkLst>
        </pc:picChg>
      </pc:sldChg>
      <pc:sldChg chg="modSp mod">
        <pc:chgData name="MANUEL ALBERTO GUEVARA  NAJARRO" userId="dc0839a7-ef25-445d-88fe-29223dfab4a5" providerId="ADAL" clId="{4C63C856-FD7E-4C12-84D8-438F88955695}" dt="2021-07-07T17:16:29.358" v="852" actId="14100"/>
        <pc:sldMkLst>
          <pc:docMk/>
          <pc:sldMk cId="1885386360" sldId="649"/>
        </pc:sldMkLst>
        <pc:spChg chg="mod">
          <ac:chgData name="MANUEL ALBERTO GUEVARA  NAJARRO" userId="dc0839a7-ef25-445d-88fe-29223dfab4a5" providerId="ADAL" clId="{4C63C856-FD7E-4C12-84D8-438F88955695}" dt="2021-07-07T17:16:29.358" v="852" actId="14100"/>
          <ac:spMkLst>
            <pc:docMk/>
            <pc:sldMk cId="1885386360" sldId="649"/>
            <ac:spMk id="7" creationId="{1324D68F-ACA4-42AD-B878-BD975A546207}"/>
          </ac:spMkLst>
        </pc:spChg>
      </pc:sldChg>
      <pc:sldChg chg="del">
        <pc:chgData name="MANUEL ALBERTO GUEVARA  NAJARRO" userId="dc0839a7-ef25-445d-88fe-29223dfab4a5" providerId="ADAL" clId="{4C63C856-FD7E-4C12-84D8-438F88955695}" dt="2021-07-07T13:48:29.033" v="57" actId="47"/>
        <pc:sldMkLst>
          <pc:docMk/>
          <pc:sldMk cId="2143908837" sldId="658"/>
        </pc:sldMkLst>
      </pc:sldChg>
      <pc:sldChg chg="modSp mod">
        <pc:chgData name="MANUEL ALBERTO GUEVARA  NAJARRO" userId="dc0839a7-ef25-445d-88fe-29223dfab4a5" providerId="ADAL" clId="{4C63C856-FD7E-4C12-84D8-438F88955695}" dt="2021-07-07T13:48:24.292" v="56" actId="12"/>
        <pc:sldMkLst>
          <pc:docMk/>
          <pc:sldMk cId="3735815868" sldId="659"/>
        </pc:sldMkLst>
        <pc:spChg chg="mod">
          <ac:chgData name="MANUEL ALBERTO GUEVARA  NAJARRO" userId="dc0839a7-ef25-445d-88fe-29223dfab4a5" providerId="ADAL" clId="{4C63C856-FD7E-4C12-84D8-438F88955695}" dt="2021-07-07T13:43:33.417" v="50" actId="27636"/>
          <ac:spMkLst>
            <pc:docMk/>
            <pc:sldMk cId="3735815868" sldId="659"/>
            <ac:spMk id="2" creationId="{0906808E-C398-456B-ADB7-D6835C9872C1}"/>
          </ac:spMkLst>
        </pc:spChg>
        <pc:spChg chg="mod">
          <ac:chgData name="MANUEL ALBERTO GUEVARA  NAJARRO" userId="dc0839a7-ef25-445d-88fe-29223dfab4a5" providerId="ADAL" clId="{4C63C856-FD7E-4C12-84D8-438F88955695}" dt="2021-07-07T13:48:24.292" v="56" actId="12"/>
          <ac:spMkLst>
            <pc:docMk/>
            <pc:sldMk cId="3735815868" sldId="659"/>
            <ac:spMk id="3" creationId="{6E3A96EB-30C7-417B-B5CB-D9FF91F2CCCB}"/>
          </ac:spMkLst>
        </pc:spChg>
        <pc:picChg chg="mod">
          <ac:chgData name="MANUEL ALBERTO GUEVARA  NAJARRO" userId="dc0839a7-ef25-445d-88fe-29223dfab4a5" providerId="ADAL" clId="{4C63C856-FD7E-4C12-84D8-438F88955695}" dt="2021-07-07T13:43:40.770" v="51" actId="14826"/>
          <ac:picMkLst>
            <pc:docMk/>
            <pc:sldMk cId="3735815868" sldId="659"/>
            <ac:picMk id="9" creationId="{6BAAB5C9-AD27-43D2-9F89-E5A2C9365994}"/>
          </ac:picMkLst>
        </pc:picChg>
      </pc:sldChg>
      <pc:sldChg chg="addSp delSp modSp new mod">
        <pc:chgData name="MANUEL ALBERTO GUEVARA  NAJARRO" userId="dc0839a7-ef25-445d-88fe-29223dfab4a5" providerId="ADAL" clId="{4C63C856-FD7E-4C12-84D8-438F88955695}" dt="2021-07-07T14:07:17.967" v="143" actId="1036"/>
        <pc:sldMkLst>
          <pc:docMk/>
          <pc:sldMk cId="852149700" sldId="660"/>
        </pc:sldMkLst>
        <pc:spChg chg="mod">
          <ac:chgData name="MANUEL ALBERTO GUEVARA  NAJARRO" userId="dc0839a7-ef25-445d-88fe-29223dfab4a5" providerId="ADAL" clId="{4C63C856-FD7E-4C12-84D8-438F88955695}" dt="2021-07-07T13:50:55.659" v="63" actId="20577"/>
          <ac:spMkLst>
            <pc:docMk/>
            <pc:sldMk cId="852149700" sldId="660"/>
            <ac:spMk id="2" creationId="{29915B89-979A-4483-A4EB-75F4681581D8}"/>
          </ac:spMkLst>
        </pc:spChg>
        <pc:spChg chg="mod">
          <ac:chgData name="MANUEL ALBERTO GUEVARA  NAJARRO" userId="dc0839a7-ef25-445d-88fe-29223dfab4a5" providerId="ADAL" clId="{4C63C856-FD7E-4C12-84D8-438F88955695}" dt="2021-07-07T14:06:56.503" v="105" actId="2711"/>
          <ac:spMkLst>
            <pc:docMk/>
            <pc:sldMk cId="852149700" sldId="660"/>
            <ac:spMk id="3" creationId="{74D93D05-9482-4EC6-A08F-2D48A82BB879}"/>
          </ac:spMkLst>
        </pc:spChg>
        <pc:spChg chg="del">
          <ac:chgData name="MANUEL ALBERTO GUEVARA  NAJARRO" userId="dc0839a7-ef25-445d-88fe-29223dfab4a5" providerId="ADAL" clId="{4C63C856-FD7E-4C12-84D8-438F88955695}" dt="2021-07-07T13:59:53.375" v="66" actId="478"/>
          <ac:spMkLst>
            <pc:docMk/>
            <pc:sldMk cId="852149700" sldId="660"/>
            <ac:spMk id="4" creationId="{5EE29259-957D-4FDF-BFEC-C4DCB84734A5}"/>
          </ac:spMkLst>
        </pc:spChg>
        <pc:spChg chg="add mod">
          <ac:chgData name="MANUEL ALBERTO GUEVARA  NAJARRO" userId="dc0839a7-ef25-445d-88fe-29223dfab4a5" providerId="ADAL" clId="{4C63C856-FD7E-4C12-84D8-438F88955695}" dt="2021-07-07T14:07:17.967" v="143" actId="1036"/>
          <ac:spMkLst>
            <pc:docMk/>
            <pc:sldMk cId="852149700" sldId="660"/>
            <ac:spMk id="9" creationId="{56AB5332-8CF0-4E38-8185-06FACFA5809C}"/>
          </ac:spMkLst>
        </pc:spChg>
        <pc:spChg chg="add mod">
          <ac:chgData name="MANUEL ALBERTO GUEVARA  NAJARRO" userId="dc0839a7-ef25-445d-88fe-29223dfab4a5" providerId="ADAL" clId="{4C63C856-FD7E-4C12-84D8-438F88955695}" dt="2021-07-07T14:07:14.090" v="133" actId="1036"/>
          <ac:spMkLst>
            <pc:docMk/>
            <pc:sldMk cId="852149700" sldId="660"/>
            <ac:spMk id="11" creationId="{E96B8ADD-CBF9-4E9D-98A5-DCD97748BE10}"/>
          </ac:spMkLst>
        </pc:spChg>
        <pc:picChg chg="add mod">
          <ac:chgData name="MANUEL ALBERTO GUEVARA  NAJARRO" userId="dc0839a7-ef25-445d-88fe-29223dfab4a5" providerId="ADAL" clId="{4C63C856-FD7E-4C12-84D8-438F88955695}" dt="2021-07-07T14:06:43.613" v="102" actId="1035"/>
          <ac:picMkLst>
            <pc:docMk/>
            <pc:sldMk cId="852149700" sldId="660"/>
            <ac:picMk id="7" creationId="{C5C90478-9A4A-41AF-B597-C1A081E1C640}"/>
          </ac:picMkLst>
        </pc:picChg>
      </pc:sldChg>
      <pc:sldChg chg="del">
        <pc:chgData name="MANUEL ALBERTO GUEVARA  NAJARRO" userId="dc0839a7-ef25-445d-88fe-29223dfab4a5" providerId="ADAL" clId="{4C63C856-FD7E-4C12-84D8-438F88955695}" dt="2021-07-07T13:48:29.033" v="57" actId="47"/>
        <pc:sldMkLst>
          <pc:docMk/>
          <pc:sldMk cId="2606399586" sldId="660"/>
        </pc:sldMkLst>
      </pc:sldChg>
      <pc:sldChg chg="addSp delSp modSp add mod ord">
        <pc:chgData name="MANUEL ALBERTO GUEVARA  NAJARRO" userId="dc0839a7-ef25-445d-88fe-29223dfab4a5" providerId="ADAL" clId="{4C63C856-FD7E-4C12-84D8-438F88955695}" dt="2021-07-07T14:24:09.071" v="165"/>
        <pc:sldMkLst>
          <pc:docMk/>
          <pc:sldMk cId="218323285" sldId="661"/>
        </pc:sldMkLst>
        <pc:spChg chg="mod">
          <ac:chgData name="MANUEL ALBERTO GUEVARA  NAJARRO" userId="dc0839a7-ef25-445d-88fe-29223dfab4a5" providerId="ADAL" clId="{4C63C856-FD7E-4C12-84D8-438F88955695}" dt="2021-07-07T14:07:45.712" v="154" actId="20577"/>
          <ac:spMkLst>
            <pc:docMk/>
            <pc:sldMk cId="218323285" sldId="661"/>
            <ac:spMk id="2" creationId="{0906808E-C398-456B-ADB7-D6835C9872C1}"/>
          </ac:spMkLst>
        </pc:spChg>
        <pc:spChg chg="mod">
          <ac:chgData name="MANUEL ALBERTO GUEVARA  NAJARRO" userId="dc0839a7-ef25-445d-88fe-29223dfab4a5" providerId="ADAL" clId="{4C63C856-FD7E-4C12-84D8-438F88955695}" dt="2021-07-07T14:24:09.071" v="165"/>
          <ac:spMkLst>
            <pc:docMk/>
            <pc:sldMk cId="218323285" sldId="661"/>
            <ac:spMk id="3" creationId="{6E3A96EB-30C7-417B-B5CB-D9FF91F2CCCB}"/>
          </ac:spMkLst>
        </pc:spChg>
        <pc:picChg chg="add del">
          <ac:chgData name="MANUEL ALBERTO GUEVARA  NAJARRO" userId="dc0839a7-ef25-445d-88fe-29223dfab4a5" providerId="ADAL" clId="{4C63C856-FD7E-4C12-84D8-438F88955695}" dt="2021-07-07T14:08:36.515" v="156" actId="22"/>
          <ac:picMkLst>
            <pc:docMk/>
            <pc:sldMk cId="218323285" sldId="661"/>
            <ac:picMk id="6" creationId="{7786E2D2-CBB3-43B9-A1F3-41A114506525}"/>
          </ac:picMkLst>
        </pc:picChg>
        <pc:picChg chg="mod">
          <ac:chgData name="MANUEL ALBERTO GUEVARA  NAJARRO" userId="dc0839a7-ef25-445d-88fe-29223dfab4a5" providerId="ADAL" clId="{4C63C856-FD7E-4C12-84D8-438F88955695}" dt="2021-07-07T14:08:42.856" v="158" actId="14100"/>
          <ac:picMkLst>
            <pc:docMk/>
            <pc:sldMk cId="218323285" sldId="661"/>
            <ac:picMk id="9" creationId="{6BAAB5C9-AD27-43D2-9F89-E5A2C9365994}"/>
          </ac:picMkLst>
        </pc:picChg>
      </pc:sldChg>
      <pc:sldChg chg="del">
        <pc:chgData name="MANUEL ALBERTO GUEVARA  NAJARRO" userId="dc0839a7-ef25-445d-88fe-29223dfab4a5" providerId="ADAL" clId="{4C63C856-FD7E-4C12-84D8-438F88955695}" dt="2021-07-07T13:48:29.033" v="57" actId="47"/>
        <pc:sldMkLst>
          <pc:docMk/>
          <pc:sldMk cId="1769542794" sldId="661"/>
        </pc:sldMkLst>
      </pc:sldChg>
      <pc:sldChg chg="del">
        <pc:chgData name="MANUEL ALBERTO GUEVARA  NAJARRO" userId="dc0839a7-ef25-445d-88fe-29223dfab4a5" providerId="ADAL" clId="{4C63C856-FD7E-4C12-84D8-438F88955695}" dt="2021-07-07T13:48:29.033" v="57" actId="47"/>
        <pc:sldMkLst>
          <pc:docMk/>
          <pc:sldMk cId="574616511" sldId="662"/>
        </pc:sldMkLst>
      </pc:sldChg>
      <pc:sldChg chg="modSp add mod">
        <pc:chgData name="MANUEL ALBERTO GUEVARA  NAJARRO" userId="dc0839a7-ef25-445d-88fe-29223dfab4a5" providerId="ADAL" clId="{4C63C856-FD7E-4C12-84D8-438F88955695}" dt="2021-07-07T14:24:22.702" v="170" actId="20577"/>
        <pc:sldMkLst>
          <pc:docMk/>
          <pc:sldMk cId="1218013973" sldId="662"/>
        </pc:sldMkLst>
        <pc:spChg chg="mod">
          <ac:chgData name="MANUEL ALBERTO GUEVARA  NAJARRO" userId="dc0839a7-ef25-445d-88fe-29223dfab4a5" providerId="ADAL" clId="{4C63C856-FD7E-4C12-84D8-438F88955695}" dt="2021-07-07T14:24:22.702" v="170" actId="20577"/>
          <ac:spMkLst>
            <pc:docMk/>
            <pc:sldMk cId="1218013973" sldId="662"/>
            <ac:spMk id="3" creationId="{6E3A96EB-30C7-417B-B5CB-D9FF91F2CCCB}"/>
          </ac:spMkLst>
        </pc:spChg>
      </pc:sldChg>
      <pc:sldChg chg="del">
        <pc:chgData name="MANUEL ALBERTO GUEVARA  NAJARRO" userId="dc0839a7-ef25-445d-88fe-29223dfab4a5" providerId="ADAL" clId="{4C63C856-FD7E-4C12-84D8-438F88955695}" dt="2021-07-07T13:48:29.033" v="57" actId="47"/>
        <pc:sldMkLst>
          <pc:docMk/>
          <pc:sldMk cId="560908189" sldId="663"/>
        </pc:sldMkLst>
      </pc:sldChg>
      <pc:sldChg chg="addSp delSp modSp add mod modAnim">
        <pc:chgData name="MANUEL ALBERTO GUEVARA  NAJARRO" userId="dc0839a7-ef25-445d-88fe-29223dfab4a5" providerId="ADAL" clId="{4C63C856-FD7E-4C12-84D8-438F88955695}" dt="2021-07-07T16:21:39.936" v="504" actId="1035"/>
        <pc:sldMkLst>
          <pc:docMk/>
          <pc:sldMk cId="589212707" sldId="663"/>
        </pc:sldMkLst>
        <pc:spChg chg="mod">
          <ac:chgData name="MANUEL ALBERTO GUEVARA  NAJARRO" userId="dc0839a7-ef25-445d-88fe-29223dfab4a5" providerId="ADAL" clId="{4C63C856-FD7E-4C12-84D8-438F88955695}" dt="2021-07-07T14:24:55.736" v="180" actId="27636"/>
          <ac:spMkLst>
            <pc:docMk/>
            <pc:sldMk cId="589212707" sldId="663"/>
            <ac:spMk id="2" creationId="{0906808E-C398-456B-ADB7-D6835C9872C1}"/>
          </ac:spMkLst>
        </pc:spChg>
        <pc:spChg chg="del mod">
          <ac:chgData name="MANUEL ALBERTO GUEVARA  NAJARRO" userId="dc0839a7-ef25-445d-88fe-29223dfab4a5" providerId="ADAL" clId="{4C63C856-FD7E-4C12-84D8-438F88955695}" dt="2021-07-07T16:13:26.597" v="182" actId="478"/>
          <ac:spMkLst>
            <pc:docMk/>
            <pc:sldMk cId="589212707" sldId="663"/>
            <ac:spMk id="3" creationId="{6E3A96EB-30C7-417B-B5CB-D9FF91F2CCCB}"/>
          </ac:spMkLst>
        </pc:spChg>
        <pc:spChg chg="add del mod">
          <ac:chgData name="MANUEL ALBERTO GUEVARA  NAJARRO" userId="dc0839a7-ef25-445d-88fe-29223dfab4a5" providerId="ADAL" clId="{4C63C856-FD7E-4C12-84D8-438F88955695}" dt="2021-07-07T16:13:28.664" v="183" actId="478"/>
          <ac:spMkLst>
            <pc:docMk/>
            <pc:sldMk cId="589212707" sldId="663"/>
            <ac:spMk id="6" creationId="{849984B0-9D8E-4647-9CD4-B65084AB8645}"/>
          </ac:spMkLst>
        </pc:spChg>
        <pc:spChg chg="add del mod">
          <ac:chgData name="MANUEL ALBERTO GUEVARA  NAJARRO" userId="dc0839a7-ef25-445d-88fe-29223dfab4a5" providerId="ADAL" clId="{4C63C856-FD7E-4C12-84D8-438F88955695}" dt="2021-07-07T16:13:28.664" v="183" actId="478"/>
          <ac:spMkLst>
            <pc:docMk/>
            <pc:sldMk cId="589212707" sldId="663"/>
            <ac:spMk id="8" creationId="{831C4A94-BC79-46ED-A33F-A2B58F35F654}"/>
          </ac:spMkLst>
        </pc:spChg>
        <pc:spChg chg="add mod topLvl">
          <ac:chgData name="MANUEL ALBERTO GUEVARA  NAJARRO" userId="dc0839a7-ef25-445d-88fe-29223dfab4a5" providerId="ADAL" clId="{4C63C856-FD7E-4C12-84D8-438F88955695}" dt="2021-07-07T16:21:39.936" v="504" actId="1035"/>
          <ac:spMkLst>
            <pc:docMk/>
            <pc:sldMk cId="589212707" sldId="663"/>
            <ac:spMk id="10" creationId="{A28E7432-E6B9-4A89-A5A4-9413CB1722DF}"/>
          </ac:spMkLst>
        </pc:spChg>
        <pc:spChg chg="add mod topLvl">
          <ac:chgData name="MANUEL ALBERTO GUEVARA  NAJARRO" userId="dc0839a7-ef25-445d-88fe-29223dfab4a5" providerId="ADAL" clId="{4C63C856-FD7E-4C12-84D8-438F88955695}" dt="2021-07-07T16:21:39.936" v="504" actId="1035"/>
          <ac:spMkLst>
            <pc:docMk/>
            <pc:sldMk cId="589212707" sldId="663"/>
            <ac:spMk id="11" creationId="{CD254864-5B45-42C5-8F94-81AB93793AE0}"/>
          </ac:spMkLst>
        </pc:spChg>
        <pc:spChg chg="add mod topLvl">
          <ac:chgData name="MANUEL ALBERTO GUEVARA  NAJARRO" userId="dc0839a7-ef25-445d-88fe-29223dfab4a5" providerId="ADAL" clId="{4C63C856-FD7E-4C12-84D8-438F88955695}" dt="2021-07-07T16:21:39.936" v="504" actId="1035"/>
          <ac:spMkLst>
            <pc:docMk/>
            <pc:sldMk cId="589212707" sldId="663"/>
            <ac:spMk id="12" creationId="{E90E614F-56F3-4ACC-BC0A-7EE164181831}"/>
          </ac:spMkLst>
        </pc:spChg>
        <pc:spChg chg="add mod topLvl">
          <ac:chgData name="MANUEL ALBERTO GUEVARA  NAJARRO" userId="dc0839a7-ef25-445d-88fe-29223dfab4a5" providerId="ADAL" clId="{4C63C856-FD7E-4C12-84D8-438F88955695}" dt="2021-07-07T16:21:39.936" v="504" actId="1035"/>
          <ac:spMkLst>
            <pc:docMk/>
            <pc:sldMk cId="589212707" sldId="663"/>
            <ac:spMk id="13" creationId="{6DADB58C-1236-453A-8313-ADA32C6F7103}"/>
          </ac:spMkLst>
        </pc:spChg>
        <pc:spChg chg="add mod topLvl">
          <ac:chgData name="MANUEL ALBERTO GUEVARA  NAJARRO" userId="dc0839a7-ef25-445d-88fe-29223dfab4a5" providerId="ADAL" clId="{4C63C856-FD7E-4C12-84D8-438F88955695}" dt="2021-07-07T16:21:39.936" v="504" actId="1035"/>
          <ac:spMkLst>
            <pc:docMk/>
            <pc:sldMk cId="589212707" sldId="663"/>
            <ac:spMk id="14" creationId="{F5F61F72-8935-4282-AFDA-0523A2CC30EF}"/>
          </ac:spMkLst>
        </pc:spChg>
        <pc:spChg chg="add mod topLvl">
          <ac:chgData name="MANUEL ALBERTO GUEVARA  NAJARRO" userId="dc0839a7-ef25-445d-88fe-29223dfab4a5" providerId="ADAL" clId="{4C63C856-FD7E-4C12-84D8-438F88955695}" dt="2021-07-07T16:21:39.936" v="504" actId="1035"/>
          <ac:spMkLst>
            <pc:docMk/>
            <pc:sldMk cId="589212707" sldId="663"/>
            <ac:spMk id="15" creationId="{149A5014-1C4E-48CA-8BB5-F31CC7BA218E}"/>
          </ac:spMkLst>
        </pc:spChg>
        <pc:spChg chg="add mod topLvl">
          <ac:chgData name="MANUEL ALBERTO GUEVARA  NAJARRO" userId="dc0839a7-ef25-445d-88fe-29223dfab4a5" providerId="ADAL" clId="{4C63C856-FD7E-4C12-84D8-438F88955695}" dt="2021-07-07T16:21:39.936" v="504" actId="1035"/>
          <ac:spMkLst>
            <pc:docMk/>
            <pc:sldMk cId="589212707" sldId="663"/>
            <ac:spMk id="16" creationId="{254E036B-0B19-4F77-8AE5-99AA44111E5F}"/>
          </ac:spMkLst>
        </pc:spChg>
        <pc:spChg chg="add mod topLvl">
          <ac:chgData name="MANUEL ALBERTO GUEVARA  NAJARRO" userId="dc0839a7-ef25-445d-88fe-29223dfab4a5" providerId="ADAL" clId="{4C63C856-FD7E-4C12-84D8-438F88955695}" dt="2021-07-07T16:21:39.936" v="504" actId="1035"/>
          <ac:spMkLst>
            <pc:docMk/>
            <pc:sldMk cId="589212707" sldId="663"/>
            <ac:spMk id="17" creationId="{F4BD3AD8-4F01-4176-B486-B07F404E3977}"/>
          </ac:spMkLst>
        </pc:spChg>
        <pc:spChg chg="add mod topLvl">
          <ac:chgData name="MANUEL ALBERTO GUEVARA  NAJARRO" userId="dc0839a7-ef25-445d-88fe-29223dfab4a5" providerId="ADAL" clId="{4C63C856-FD7E-4C12-84D8-438F88955695}" dt="2021-07-07T16:21:39.936" v="504" actId="1035"/>
          <ac:spMkLst>
            <pc:docMk/>
            <pc:sldMk cId="589212707" sldId="663"/>
            <ac:spMk id="18" creationId="{8CACB18A-372E-42E0-9971-BE566AA0B301}"/>
          </ac:spMkLst>
        </pc:spChg>
        <pc:spChg chg="add del mod topLvl">
          <ac:chgData name="MANUEL ALBERTO GUEVARA  NAJARRO" userId="dc0839a7-ef25-445d-88fe-29223dfab4a5" providerId="ADAL" clId="{4C63C856-FD7E-4C12-84D8-438F88955695}" dt="2021-07-07T16:20:09.123" v="487" actId="478"/>
          <ac:spMkLst>
            <pc:docMk/>
            <pc:sldMk cId="589212707" sldId="663"/>
            <ac:spMk id="19" creationId="{B61DB3BF-B645-4676-924D-4BF8EC43D992}"/>
          </ac:spMkLst>
        </pc:spChg>
        <pc:spChg chg="add del mod topLvl">
          <ac:chgData name="MANUEL ALBERTO GUEVARA  NAJARRO" userId="dc0839a7-ef25-445d-88fe-29223dfab4a5" providerId="ADAL" clId="{4C63C856-FD7E-4C12-84D8-438F88955695}" dt="2021-07-07T16:20:09.123" v="487" actId="478"/>
          <ac:spMkLst>
            <pc:docMk/>
            <pc:sldMk cId="589212707" sldId="663"/>
            <ac:spMk id="20" creationId="{8781CF61-C307-4804-A0CB-DA36C0DEC736}"/>
          </ac:spMkLst>
        </pc:spChg>
        <pc:spChg chg="add del mod topLvl">
          <ac:chgData name="MANUEL ALBERTO GUEVARA  NAJARRO" userId="dc0839a7-ef25-445d-88fe-29223dfab4a5" providerId="ADAL" clId="{4C63C856-FD7E-4C12-84D8-438F88955695}" dt="2021-07-07T16:20:09.123" v="487" actId="478"/>
          <ac:spMkLst>
            <pc:docMk/>
            <pc:sldMk cId="589212707" sldId="663"/>
            <ac:spMk id="21" creationId="{DAEE89B4-764E-477F-907C-94972A945D98}"/>
          </ac:spMkLst>
        </pc:spChg>
        <pc:grpChg chg="add del mod">
          <ac:chgData name="MANUEL ALBERTO GUEVARA  NAJARRO" userId="dc0839a7-ef25-445d-88fe-29223dfab4a5" providerId="ADAL" clId="{4C63C856-FD7E-4C12-84D8-438F88955695}" dt="2021-07-07T16:13:45.282" v="189" actId="165"/>
          <ac:grpSpMkLst>
            <pc:docMk/>
            <pc:sldMk cId="589212707" sldId="663"/>
            <ac:grpSpMk id="22" creationId="{8B77F309-C86D-4E2A-A09B-FA18614EC97A}"/>
          </ac:grpSpMkLst>
        </pc:grpChg>
        <pc:grpChg chg="add del mod">
          <ac:chgData name="MANUEL ALBERTO GUEVARA  NAJARRO" userId="dc0839a7-ef25-445d-88fe-29223dfab4a5" providerId="ADAL" clId="{4C63C856-FD7E-4C12-84D8-438F88955695}" dt="2021-07-07T16:19:54.046" v="486" actId="165"/>
          <ac:grpSpMkLst>
            <pc:docMk/>
            <pc:sldMk cId="589212707" sldId="663"/>
            <ac:grpSpMk id="23" creationId="{454A1D22-8237-43CF-BD63-64BF20FB31E5}"/>
          </ac:grpSpMkLst>
        </pc:grpChg>
        <pc:picChg chg="del">
          <ac:chgData name="MANUEL ALBERTO GUEVARA  NAJARRO" userId="dc0839a7-ef25-445d-88fe-29223dfab4a5" providerId="ADAL" clId="{4C63C856-FD7E-4C12-84D8-438F88955695}" dt="2021-07-07T16:13:26.597" v="182" actId="478"/>
          <ac:picMkLst>
            <pc:docMk/>
            <pc:sldMk cId="589212707" sldId="663"/>
            <ac:picMk id="9" creationId="{6BAAB5C9-AD27-43D2-9F89-E5A2C9365994}"/>
          </ac:picMkLst>
        </pc:picChg>
        <pc:picChg chg="add mod">
          <ac:chgData name="MANUEL ALBERTO GUEVARA  NAJARRO" userId="dc0839a7-ef25-445d-88fe-29223dfab4a5" providerId="ADAL" clId="{4C63C856-FD7E-4C12-84D8-438F88955695}" dt="2021-07-07T16:21:39.936" v="504" actId="1035"/>
          <ac:picMkLst>
            <pc:docMk/>
            <pc:sldMk cId="589212707" sldId="663"/>
            <ac:picMk id="25" creationId="{9706C305-A7CF-4321-8332-C178313F89ED}"/>
          </ac:picMkLst>
        </pc:picChg>
        <pc:picChg chg="add mod">
          <ac:chgData name="MANUEL ALBERTO GUEVARA  NAJARRO" userId="dc0839a7-ef25-445d-88fe-29223dfab4a5" providerId="ADAL" clId="{4C63C856-FD7E-4C12-84D8-438F88955695}" dt="2021-07-07T16:21:39.936" v="504" actId="1035"/>
          <ac:picMkLst>
            <pc:docMk/>
            <pc:sldMk cId="589212707" sldId="663"/>
            <ac:picMk id="27" creationId="{BF77051D-180D-4CBE-82A0-FEB12BC5951B}"/>
          </ac:picMkLst>
        </pc:picChg>
        <pc:picChg chg="add mod">
          <ac:chgData name="MANUEL ALBERTO GUEVARA  NAJARRO" userId="dc0839a7-ef25-445d-88fe-29223dfab4a5" providerId="ADAL" clId="{4C63C856-FD7E-4C12-84D8-438F88955695}" dt="2021-07-07T16:21:39.936" v="504" actId="1035"/>
          <ac:picMkLst>
            <pc:docMk/>
            <pc:sldMk cId="589212707" sldId="663"/>
            <ac:picMk id="29" creationId="{4BADD88A-5FB7-4E03-BC5A-C0519D51F967}"/>
          </ac:picMkLst>
        </pc:picChg>
      </pc:sldChg>
      <pc:sldChg chg="addSp delSp modSp add mod">
        <pc:chgData name="MANUEL ALBERTO GUEVARA  NAJARRO" userId="dc0839a7-ef25-445d-88fe-29223dfab4a5" providerId="ADAL" clId="{4C63C856-FD7E-4C12-84D8-438F88955695}" dt="2021-07-07T16:40:28.725" v="563" actId="207"/>
        <pc:sldMkLst>
          <pc:docMk/>
          <pc:sldMk cId="512723185" sldId="664"/>
        </pc:sldMkLst>
        <pc:spChg chg="mod">
          <ac:chgData name="MANUEL ALBERTO GUEVARA  NAJARRO" userId="dc0839a7-ef25-445d-88fe-29223dfab4a5" providerId="ADAL" clId="{4C63C856-FD7E-4C12-84D8-438F88955695}" dt="2021-07-07T16:28:25.501" v="557" actId="1076"/>
          <ac:spMkLst>
            <pc:docMk/>
            <pc:sldMk cId="512723185" sldId="664"/>
            <ac:spMk id="2" creationId="{0906808E-C398-456B-ADB7-D6835C9872C1}"/>
          </ac:spMkLst>
        </pc:spChg>
        <pc:spChg chg="add mod ord">
          <ac:chgData name="MANUEL ALBERTO GUEVARA  NAJARRO" userId="dc0839a7-ef25-445d-88fe-29223dfab4a5" providerId="ADAL" clId="{4C63C856-FD7E-4C12-84D8-438F88955695}" dt="2021-07-07T16:28:22.016" v="555" actId="167"/>
          <ac:spMkLst>
            <pc:docMk/>
            <pc:sldMk cId="512723185" sldId="664"/>
            <ac:spMk id="4" creationId="{A0C2E00E-A36D-4F5F-9B77-E87181991315}"/>
          </ac:spMkLst>
        </pc:spChg>
        <pc:spChg chg="del">
          <ac:chgData name="MANUEL ALBERTO GUEVARA  NAJARRO" userId="dc0839a7-ef25-445d-88fe-29223dfab4a5" providerId="ADAL" clId="{4C63C856-FD7E-4C12-84D8-438F88955695}" dt="2021-07-07T16:22:13.784" v="510" actId="478"/>
          <ac:spMkLst>
            <pc:docMk/>
            <pc:sldMk cId="512723185" sldId="664"/>
            <ac:spMk id="10" creationId="{A28E7432-E6B9-4A89-A5A4-9413CB1722DF}"/>
          </ac:spMkLst>
        </pc:spChg>
        <pc:spChg chg="del">
          <ac:chgData name="MANUEL ALBERTO GUEVARA  NAJARRO" userId="dc0839a7-ef25-445d-88fe-29223dfab4a5" providerId="ADAL" clId="{4C63C856-FD7E-4C12-84D8-438F88955695}" dt="2021-07-07T16:22:13.784" v="510" actId="478"/>
          <ac:spMkLst>
            <pc:docMk/>
            <pc:sldMk cId="512723185" sldId="664"/>
            <ac:spMk id="11" creationId="{CD254864-5B45-42C5-8F94-81AB93793AE0}"/>
          </ac:spMkLst>
        </pc:spChg>
        <pc:spChg chg="del">
          <ac:chgData name="MANUEL ALBERTO GUEVARA  NAJARRO" userId="dc0839a7-ef25-445d-88fe-29223dfab4a5" providerId="ADAL" clId="{4C63C856-FD7E-4C12-84D8-438F88955695}" dt="2021-07-07T16:22:13.784" v="510" actId="478"/>
          <ac:spMkLst>
            <pc:docMk/>
            <pc:sldMk cId="512723185" sldId="664"/>
            <ac:spMk id="12" creationId="{E90E614F-56F3-4ACC-BC0A-7EE164181831}"/>
          </ac:spMkLst>
        </pc:spChg>
        <pc:spChg chg="del">
          <ac:chgData name="MANUEL ALBERTO GUEVARA  NAJARRO" userId="dc0839a7-ef25-445d-88fe-29223dfab4a5" providerId="ADAL" clId="{4C63C856-FD7E-4C12-84D8-438F88955695}" dt="2021-07-07T16:22:13.784" v="510" actId="478"/>
          <ac:spMkLst>
            <pc:docMk/>
            <pc:sldMk cId="512723185" sldId="664"/>
            <ac:spMk id="13" creationId="{6DADB58C-1236-453A-8313-ADA32C6F7103}"/>
          </ac:spMkLst>
        </pc:spChg>
        <pc:spChg chg="del">
          <ac:chgData name="MANUEL ALBERTO GUEVARA  NAJARRO" userId="dc0839a7-ef25-445d-88fe-29223dfab4a5" providerId="ADAL" clId="{4C63C856-FD7E-4C12-84D8-438F88955695}" dt="2021-07-07T16:22:13.784" v="510" actId="478"/>
          <ac:spMkLst>
            <pc:docMk/>
            <pc:sldMk cId="512723185" sldId="664"/>
            <ac:spMk id="14" creationId="{F5F61F72-8935-4282-AFDA-0523A2CC30EF}"/>
          </ac:spMkLst>
        </pc:spChg>
        <pc:spChg chg="del">
          <ac:chgData name="MANUEL ALBERTO GUEVARA  NAJARRO" userId="dc0839a7-ef25-445d-88fe-29223dfab4a5" providerId="ADAL" clId="{4C63C856-FD7E-4C12-84D8-438F88955695}" dt="2021-07-07T16:22:13.784" v="510" actId="478"/>
          <ac:spMkLst>
            <pc:docMk/>
            <pc:sldMk cId="512723185" sldId="664"/>
            <ac:spMk id="15" creationId="{149A5014-1C4E-48CA-8BB5-F31CC7BA218E}"/>
          </ac:spMkLst>
        </pc:spChg>
        <pc:spChg chg="del">
          <ac:chgData name="MANUEL ALBERTO GUEVARA  NAJARRO" userId="dc0839a7-ef25-445d-88fe-29223dfab4a5" providerId="ADAL" clId="{4C63C856-FD7E-4C12-84D8-438F88955695}" dt="2021-07-07T16:22:13.784" v="510" actId="478"/>
          <ac:spMkLst>
            <pc:docMk/>
            <pc:sldMk cId="512723185" sldId="664"/>
            <ac:spMk id="16" creationId="{254E036B-0B19-4F77-8AE5-99AA44111E5F}"/>
          </ac:spMkLst>
        </pc:spChg>
        <pc:spChg chg="del">
          <ac:chgData name="MANUEL ALBERTO GUEVARA  NAJARRO" userId="dc0839a7-ef25-445d-88fe-29223dfab4a5" providerId="ADAL" clId="{4C63C856-FD7E-4C12-84D8-438F88955695}" dt="2021-07-07T16:22:13.784" v="510" actId="478"/>
          <ac:spMkLst>
            <pc:docMk/>
            <pc:sldMk cId="512723185" sldId="664"/>
            <ac:spMk id="17" creationId="{F4BD3AD8-4F01-4176-B486-B07F404E3977}"/>
          </ac:spMkLst>
        </pc:spChg>
        <pc:spChg chg="del">
          <ac:chgData name="MANUEL ALBERTO GUEVARA  NAJARRO" userId="dc0839a7-ef25-445d-88fe-29223dfab4a5" providerId="ADAL" clId="{4C63C856-FD7E-4C12-84D8-438F88955695}" dt="2021-07-07T16:22:13.784" v="510" actId="478"/>
          <ac:spMkLst>
            <pc:docMk/>
            <pc:sldMk cId="512723185" sldId="664"/>
            <ac:spMk id="18" creationId="{8CACB18A-372E-42E0-9971-BE566AA0B301}"/>
          </ac:spMkLst>
        </pc:spChg>
        <pc:graphicFrameChg chg="add mod modGraphic">
          <ac:chgData name="MANUEL ALBERTO GUEVARA  NAJARRO" userId="dc0839a7-ef25-445d-88fe-29223dfab4a5" providerId="ADAL" clId="{4C63C856-FD7E-4C12-84D8-438F88955695}" dt="2021-07-07T16:40:28.725" v="563" actId="207"/>
          <ac:graphicFrameMkLst>
            <pc:docMk/>
            <pc:sldMk cId="512723185" sldId="664"/>
            <ac:graphicFrameMk id="3" creationId="{B1AAC0E3-BC89-4CC8-9077-9760540B9510}"/>
          </ac:graphicFrameMkLst>
        </pc:graphicFrameChg>
        <pc:picChg chg="del">
          <ac:chgData name="MANUEL ALBERTO GUEVARA  NAJARRO" userId="dc0839a7-ef25-445d-88fe-29223dfab4a5" providerId="ADAL" clId="{4C63C856-FD7E-4C12-84D8-438F88955695}" dt="2021-07-07T16:22:13.784" v="510" actId="478"/>
          <ac:picMkLst>
            <pc:docMk/>
            <pc:sldMk cId="512723185" sldId="664"/>
            <ac:picMk id="25" creationId="{9706C305-A7CF-4321-8332-C178313F89ED}"/>
          </ac:picMkLst>
        </pc:picChg>
        <pc:picChg chg="del">
          <ac:chgData name="MANUEL ALBERTO GUEVARA  NAJARRO" userId="dc0839a7-ef25-445d-88fe-29223dfab4a5" providerId="ADAL" clId="{4C63C856-FD7E-4C12-84D8-438F88955695}" dt="2021-07-07T16:22:13.784" v="510" actId="478"/>
          <ac:picMkLst>
            <pc:docMk/>
            <pc:sldMk cId="512723185" sldId="664"/>
            <ac:picMk id="27" creationId="{BF77051D-180D-4CBE-82A0-FEB12BC5951B}"/>
          </ac:picMkLst>
        </pc:picChg>
        <pc:picChg chg="del">
          <ac:chgData name="MANUEL ALBERTO GUEVARA  NAJARRO" userId="dc0839a7-ef25-445d-88fe-29223dfab4a5" providerId="ADAL" clId="{4C63C856-FD7E-4C12-84D8-438F88955695}" dt="2021-07-07T16:22:13.784" v="510" actId="478"/>
          <ac:picMkLst>
            <pc:docMk/>
            <pc:sldMk cId="512723185" sldId="664"/>
            <ac:picMk id="29" creationId="{4BADD88A-5FB7-4E03-BC5A-C0519D51F967}"/>
          </ac:picMkLst>
        </pc:picChg>
      </pc:sldChg>
      <pc:sldChg chg="del">
        <pc:chgData name="MANUEL ALBERTO GUEVARA  NAJARRO" userId="dc0839a7-ef25-445d-88fe-29223dfab4a5" providerId="ADAL" clId="{4C63C856-FD7E-4C12-84D8-438F88955695}" dt="2021-07-07T13:48:29.033" v="57" actId="47"/>
        <pc:sldMkLst>
          <pc:docMk/>
          <pc:sldMk cId="2664504001" sldId="664"/>
        </pc:sldMkLst>
      </pc:sldChg>
      <pc:sldChg chg="addSp delSp modSp add del mod ord chgLayout">
        <pc:chgData name="MANUEL ALBERTO GUEVARA  NAJARRO" userId="dc0839a7-ef25-445d-88fe-29223dfab4a5" providerId="ADAL" clId="{4C63C856-FD7E-4C12-84D8-438F88955695}" dt="2021-07-07T17:08:22.325" v="638" actId="6549"/>
        <pc:sldMkLst>
          <pc:docMk/>
          <pc:sldMk cId="476356547" sldId="665"/>
        </pc:sldMkLst>
        <pc:spChg chg="mod ord">
          <ac:chgData name="MANUEL ALBERTO GUEVARA  NAJARRO" userId="dc0839a7-ef25-445d-88fe-29223dfab4a5" providerId="ADAL" clId="{4C63C856-FD7E-4C12-84D8-438F88955695}" dt="2021-07-07T17:04:23.937" v="620" actId="700"/>
          <ac:spMkLst>
            <pc:docMk/>
            <pc:sldMk cId="476356547" sldId="665"/>
            <ac:spMk id="2" creationId="{0906808E-C398-456B-ADB7-D6835C9872C1}"/>
          </ac:spMkLst>
        </pc:spChg>
        <pc:spChg chg="add del mod ord">
          <ac:chgData name="MANUEL ALBERTO GUEVARA  NAJARRO" userId="dc0839a7-ef25-445d-88fe-29223dfab4a5" providerId="ADAL" clId="{4C63C856-FD7E-4C12-84D8-438F88955695}" dt="2021-07-07T17:08:22.325" v="638" actId="6549"/>
          <ac:spMkLst>
            <pc:docMk/>
            <pc:sldMk cId="476356547" sldId="665"/>
            <ac:spMk id="3" creationId="{6BEBD8F4-1494-4120-BC8D-0927E80AB3FC}"/>
          </ac:spMkLst>
        </pc:spChg>
        <pc:spChg chg="add del mod ord">
          <ac:chgData name="MANUEL ALBERTO GUEVARA  NAJARRO" userId="dc0839a7-ef25-445d-88fe-29223dfab4a5" providerId="ADAL" clId="{4C63C856-FD7E-4C12-84D8-438F88955695}" dt="2021-07-07T17:04:23.937" v="620" actId="700"/>
          <ac:spMkLst>
            <pc:docMk/>
            <pc:sldMk cId="476356547" sldId="665"/>
            <ac:spMk id="4" creationId="{94F26320-F1E9-4BA2-8F00-33891C28B62B}"/>
          </ac:spMkLst>
        </pc:spChg>
        <pc:spChg chg="mod ord">
          <ac:chgData name="MANUEL ALBERTO GUEVARA  NAJARRO" userId="dc0839a7-ef25-445d-88fe-29223dfab4a5" providerId="ADAL" clId="{4C63C856-FD7E-4C12-84D8-438F88955695}" dt="2021-07-07T17:04:23.937" v="620" actId="700"/>
          <ac:spMkLst>
            <pc:docMk/>
            <pc:sldMk cId="476356547" sldId="665"/>
            <ac:spMk id="5" creationId="{88538054-4E0D-474B-8EB6-7A870370B431}"/>
          </ac:spMkLst>
        </pc:spChg>
        <pc:spChg chg="add mod">
          <ac:chgData name="MANUEL ALBERTO GUEVARA  NAJARRO" userId="dc0839a7-ef25-445d-88fe-29223dfab4a5" providerId="ADAL" clId="{4C63C856-FD7E-4C12-84D8-438F88955695}" dt="2021-07-07T17:07:16.813" v="632" actId="478"/>
          <ac:spMkLst>
            <pc:docMk/>
            <pc:sldMk cId="476356547" sldId="665"/>
            <ac:spMk id="6" creationId="{C447FA9C-6CEF-40B5-A34F-9CBC600B98CF}"/>
          </ac:spMkLst>
        </pc:spChg>
        <pc:spChg chg="del mod">
          <ac:chgData name="MANUEL ALBERTO GUEVARA  NAJARRO" userId="dc0839a7-ef25-445d-88fe-29223dfab4a5" providerId="ADAL" clId="{4C63C856-FD7E-4C12-84D8-438F88955695}" dt="2021-07-07T17:00:23.276" v="615" actId="478"/>
          <ac:spMkLst>
            <pc:docMk/>
            <pc:sldMk cId="476356547" sldId="665"/>
            <ac:spMk id="10" creationId="{A28E7432-E6B9-4A89-A5A4-9413CB1722DF}"/>
          </ac:spMkLst>
        </pc:spChg>
        <pc:spChg chg="del">
          <ac:chgData name="MANUEL ALBERTO GUEVARA  NAJARRO" userId="dc0839a7-ef25-445d-88fe-29223dfab4a5" providerId="ADAL" clId="{4C63C856-FD7E-4C12-84D8-438F88955695}" dt="2021-07-07T17:00:23.276" v="615" actId="478"/>
          <ac:spMkLst>
            <pc:docMk/>
            <pc:sldMk cId="476356547" sldId="665"/>
            <ac:spMk id="11" creationId="{CD254864-5B45-42C5-8F94-81AB93793AE0}"/>
          </ac:spMkLst>
        </pc:spChg>
        <pc:spChg chg="del">
          <ac:chgData name="MANUEL ALBERTO GUEVARA  NAJARRO" userId="dc0839a7-ef25-445d-88fe-29223dfab4a5" providerId="ADAL" clId="{4C63C856-FD7E-4C12-84D8-438F88955695}" dt="2021-07-07T17:00:23.276" v="615" actId="478"/>
          <ac:spMkLst>
            <pc:docMk/>
            <pc:sldMk cId="476356547" sldId="665"/>
            <ac:spMk id="12" creationId="{E90E614F-56F3-4ACC-BC0A-7EE164181831}"/>
          </ac:spMkLst>
        </pc:spChg>
        <pc:spChg chg="del">
          <ac:chgData name="MANUEL ALBERTO GUEVARA  NAJARRO" userId="dc0839a7-ef25-445d-88fe-29223dfab4a5" providerId="ADAL" clId="{4C63C856-FD7E-4C12-84D8-438F88955695}" dt="2021-07-07T17:00:23.276" v="615" actId="478"/>
          <ac:spMkLst>
            <pc:docMk/>
            <pc:sldMk cId="476356547" sldId="665"/>
            <ac:spMk id="13" creationId="{6DADB58C-1236-453A-8313-ADA32C6F7103}"/>
          </ac:spMkLst>
        </pc:spChg>
        <pc:spChg chg="del">
          <ac:chgData name="MANUEL ALBERTO GUEVARA  NAJARRO" userId="dc0839a7-ef25-445d-88fe-29223dfab4a5" providerId="ADAL" clId="{4C63C856-FD7E-4C12-84D8-438F88955695}" dt="2021-07-07T17:00:23.276" v="615" actId="478"/>
          <ac:spMkLst>
            <pc:docMk/>
            <pc:sldMk cId="476356547" sldId="665"/>
            <ac:spMk id="14" creationId="{F5F61F72-8935-4282-AFDA-0523A2CC30EF}"/>
          </ac:spMkLst>
        </pc:spChg>
        <pc:spChg chg="del">
          <ac:chgData name="MANUEL ALBERTO GUEVARA  NAJARRO" userId="dc0839a7-ef25-445d-88fe-29223dfab4a5" providerId="ADAL" clId="{4C63C856-FD7E-4C12-84D8-438F88955695}" dt="2021-07-07T17:00:23.276" v="615" actId="478"/>
          <ac:spMkLst>
            <pc:docMk/>
            <pc:sldMk cId="476356547" sldId="665"/>
            <ac:spMk id="15" creationId="{149A5014-1C4E-48CA-8BB5-F31CC7BA218E}"/>
          </ac:spMkLst>
        </pc:spChg>
        <pc:spChg chg="del">
          <ac:chgData name="MANUEL ALBERTO GUEVARA  NAJARRO" userId="dc0839a7-ef25-445d-88fe-29223dfab4a5" providerId="ADAL" clId="{4C63C856-FD7E-4C12-84D8-438F88955695}" dt="2021-07-07T17:00:23.276" v="615" actId="478"/>
          <ac:spMkLst>
            <pc:docMk/>
            <pc:sldMk cId="476356547" sldId="665"/>
            <ac:spMk id="16" creationId="{254E036B-0B19-4F77-8AE5-99AA44111E5F}"/>
          </ac:spMkLst>
        </pc:spChg>
        <pc:spChg chg="del">
          <ac:chgData name="MANUEL ALBERTO GUEVARA  NAJARRO" userId="dc0839a7-ef25-445d-88fe-29223dfab4a5" providerId="ADAL" clId="{4C63C856-FD7E-4C12-84D8-438F88955695}" dt="2021-07-07T17:00:23.276" v="615" actId="478"/>
          <ac:spMkLst>
            <pc:docMk/>
            <pc:sldMk cId="476356547" sldId="665"/>
            <ac:spMk id="17" creationId="{F4BD3AD8-4F01-4176-B486-B07F404E3977}"/>
          </ac:spMkLst>
        </pc:spChg>
        <pc:spChg chg="del">
          <ac:chgData name="MANUEL ALBERTO GUEVARA  NAJARRO" userId="dc0839a7-ef25-445d-88fe-29223dfab4a5" providerId="ADAL" clId="{4C63C856-FD7E-4C12-84D8-438F88955695}" dt="2021-07-07T17:00:23.276" v="615" actId="478"/>
          <ac:spMkLst>
            <pc:docMk/>
            <pc:sldMk cId="476356547" sldId="665"/>
            <ac:spMk id="18" creationId="{8CACB18A-372E-42E0-9971-BE566AA0B301}"/>
          </ac:spMkLst>
        </pc:spChg>
        <pc:picChg chg="del">
          <ac:chgData name="MANUEL ALBERTO GUEVARA  NAJARRO" userId="dc0839a7-ef25-445d-88fe-29223dfab4a5" providerId="ADAL" clId="{4C63C856-FD7E-4C12-84D8-438F88955695}" dt="2021-07-07T17:00:23.276" v="615" actId="478"/>
          <ac:picMkLst>
            <pc:docMk/>
            <pc:sldMk cId="476356547" sldId="665"/>
            <ac:picMk id="25" creationId="{9706C305-A7CF-4321-8332-C178313F89ED}"/>
          </ac:picMkLst>
        </pc:picChg>
        <pc:picChg chg="del">
          <ac:chgData name="MANUEL ALBERTO GUEVARA  NAJARRO" userId="dc0839a7-ef25-445d-88fe-29223dfab4a5" providerId="ADAL" clId="{4C63C856-FD7E-4C12-84D8-438F88955695}" dt="2021-07-07T17:00:23.276" v="615" actId="478"/>
          <ac:picMkLst>
            <pc:docMk/>
            <pc:sldMk cId="476356547" sldId="665"/>
            <ac:picMk id="27" creationId="{BF77051D-180D-4CBE-82A0-FEB12BC5951B}"/>
          </ac:picMkLst>
        </pc:picChg>
        <pc:picChg chg="del">
          <ac:chgData name="MANUEL ALBERTO GUEVARA  NAJARRO" userId="dc0839a7-ef25-445d-88fe-29223dfab4a5" providerId="ADAL" clId="{4C63C856-FD7E-4C12-84D8-438F88955695}" dt="2021-07-07T17:00:23.276" v="615" actId="478"/>
          <ac:picMkLst>
            <pc:docMk/>
            <pc:sldMk cId="476356547" sldId="665"/>
            <ac:picMk id="29" creationId="{4BADD88A-5FB7-4E03-BC5A-C0519D51F967}"/>
          </ac:picMkLst>
        </pc:picChg>
        <pc:picChg chg="del mod modCrop">
          <ac:chgData name="MANUEL ALBERTO GUEVARA  NAJARRO" userId="dc0839a7-ef25-445d-88fe-29223dfab4a5" providerId="ADAL" clId="{4C63C856-FD7E-4C12-84D8-438F88955695}" dt="2021-07-07T17:07:16.813" v="632" actId="478"/>
          <ac:picMkLst>
            <pc:docMk/>
            <pc:sldMk cId="476356547" sldId="665"/>
            <ac:picMk id="1026" creationId="{415A4756-D2D9-49BA-B262-0726FC38AA55}"/>
          </ac:picMkLst>
        </pc:picChg>
        <pc:picChg chg="mod">
          <ac:chgData name="MANUEL ALBERTO GUEVARA  NAJARRO" userId="dc0839a7-ef25-445d-88fe-29223dfab4a5" providerId="ADAL" clId="{4C63C856-FD7E-4C12-84D8-438F88955695}" dt="2021-07-07T17:07:19.170" v="636" actId="962"/>
          <ac:picMkLst>
            <pc:docMk/>
            <pc:sldMk cId="476356547" sldId="665"/>
            <ac:picMk id="2050" creationId="{2DC10A35-936E-4563-95EC-C4386037120E}"/>
          </ac:picMkLst>
        </pc:picChg>
      </pc:sldChg>
      <pc:sldChg chg="addSp delSp modSp">
        <pc:chgData name="MANUEL ALBERTO GUEVARA  NAJARRO" userId="dc0839a7-ef25-445d-88fe-29223dfab4a5" providerId="ADAL" clId="{4C63C856-FD7E-4C12-84D8-438F88955695}" dt="2021-07-07T17:07:18.637" v="633"/>
        <pc:sldMkLst>
          <pc:docMk/>
          <pc:sldMk cId="747527518" sldId="665"/>
        </pc:sldMkLst>
        <pc:spChg chg="del">
          <ac:chgData name="MANUEL ALBERTO GUEVARA  NAJARRO" userId="dc0839a7-ef25-445d-88fe-29223dfab4a5" providerId="ADAL" clId="{4C63C856-FD7E-4C12-84D8-438F88955695}" dt="2021-07-07T17:07:18.637" v="633"/>
          <ac:spMkLst>
            <pc:docMk/>
            <pc:sldMk cId="747527518" sldId="665"/>
            <ac:spMk id="6" creationId="{C447FA9C-6CEF-40B5-A34F-9CBC600B98CF}"/>
          </ac:spMkLst>
        </pc:spChg>
        <pc:picChg chg="add mod">
          <ac:chgData name="MANUEL ALBERTO GUEVARA  NAJARRO" userId="dc0839a7-ef25-445d-88fe-29223dfab4a5" providerId="ADAL" clId="{4C63C856-FD7E-4C12-84D8-438F88955695}" dt="2021-07-07T17:07:18.637" v="633"/>
          <ac:picMkLst>
            <pc:docMk/>
            <pc:sldMk cId="747527518" sldId="665"/>
            <ac:picMk id="2050" creationId="{2DC10A35-936E-4563-95EC-C4386037120E}"/>
          </ac:picMkLst>
        </pc:picChg>
      </pc:sldChg>
      <pc:sldChg chg="del">
        <pc:chgData name="MANUEL ALBERTO GUEVARA  NAJARRO" userId="dc0839a7-ef25-445d-88fe-29223dfab4a5" providerId="ADAL" clId="{4C63C856-FD7E-4C12-84D8-438F88955695}" dt="2021-07-07T13:48:29.033" v="57" actId="47"/>
        <pc:sldMkLst>
          <pc:docMk/>
          <pc:sldMk cId="3275682904" sldId="665"/>
        </pc:sldMkLst>
      </pc:sldChg>
      <pc:sldChg chg="addSp delSp modSp">
        <pc:chgData name="MANUEL ALBERTO GUEVARA  NAJARRO" userId="dc0839a7-ef25-445d-88fe-29223dfab4a5" providerId="ADAL" clId="{4C63C856-FD7E-4C12-84D8-438F88955695}" dt="2021-07-07T17:06:23.557" v="627"/>
        <pc:sldMkLst>
          <pc:docMk/>
          <pc:sldMk cId="3673010995" sldId="665"/>
        </pc:sldMkLst>
        <pc:spChg chg="del">
          <ac:chgData name="MANUEL ALBERTO GUEVARA  NAJARRO" userId="dc0839a7-ef25-445d-88fe-29223dfab4a5" providerId="ADAL" clId="{4C63C856-FD7E-4C12-84D8-438F88955695}" dt="2021-07-07T17:06:23.557" v="627"/>
          <ac:spMkLst>
            <pc:docMk/>
            <pc:sldMk cId="3673010995" sldId="665"/>
            <ac:spMk id="4" creationId="{94F26320-F1E9-4BA2-8F00-33891C28B62B}"/>
          </ac:spMkLst>
        </pc:spChg>
        <pc:picChg chg="add mod">
          <ac:chgData name="MANUEL ALBERTO GUEVARA  NAJARRO" userId="dc0839a7-ef25-445d-88fe-29223dfab4a5" providerId="ADAL" clId="{4C63C856-FD7E-4C12-84D8-438F88955695}" dt="2021-07-07T17:06:23.557" v="627"/>
          <ac:picMkLst>
            <pc:docMk/>
            <pc:sldMk cId="3673010995" sldId="665"/>
            <ac:picMk id="1026" creationId="{415A4756-D2D9-49BA-B262-0726FC38AA55}"/>
          </ac:picMkLst>
        </pc:picChg>
      </pc:sldChg>
    </pc:docChg>
  </pc:docChgLst>
  <pc:docChgLst>
    <pc:chgData name="MANUEL ALBERTO GUEVARA  NAJARRO" userId="dc0839a7-ef25-445d-88fe-29223dfab4a5" providerId="ADAL" clId="{1109F401-F2C9-4A84-AE95-0C22D54C23EF}"/>
    <pc:docChg chg="undo custSel addSld delSld modSld sldOrd">
      <pc:chgData name="MANUEL ALBERTO GUEVARA  NAJARRO" userId="dc0839a7-ef25-445d-88fe-29223dfab4a5" providerId="ADAL" clId="{1109F401-F2C9-4A84-AE95-0C22D54C23EF}" dt="2021-07-01T22:57:38.178" v="566" actId="47"/>
      <pc:docMkLst>
        <pc:docMk/>
      </pc:docMkLst>
      <pc:sldChg chg="modSp mod">
        <pc:chgData name="MANUEL ALBERTO GUEVARA  NAJARRO" userId="dc0839a7-ef25-445d-88fe-29223dfab4a5" providerId="ADAL" clId="{1109F401-F2C9-4A84-AE95-0C22D54C23EF}" dt="2021-07-01T21:13:56.614" v="26" actId="20577"/>
        <pc:sldMkLst>
          <pc:docMk/>
          <pc:sldMk cId="4227363741" sldId="260"/>
        </pc:sldMkLst>
        <pc:spChg chg="mod">
          <ac:chgData name="MANUEL ALBERTO GUEVARA  NAJARRO" userId="dc0839a7-ef25-445d-88fe-29223dfab4a5" providerId="ADAL" clId="{1109F401-F2C9-4A84-AE95-0C22D54C23EF}" dt="2021-07-01T21:13:56.614" v="26" actId="20577"/>
          <ac:spMkLst>
            <pc:docMk/>
            <pc:sldMk cId="4227363741" sldId="260"/>
            <ac:spMk id="2" creationId="{51FB5928-6A9D-4A40-A59B-3E296900738E}"/>
          </ac:spMkLst>
        </pc:spChg>
      </pc:sldChg>
      <pc:sldChg chg="del">
        <pc:chgData name="MANUEL ALBERTO GUEVARA  NAJARRO" userId="dc0839a7-ef25-445d-88fe-29223dfab4a5" providerId="ADAL" clId="{1109F401-F2C9-4A84-AE95-0C22D54C23EF}" dt="2021-07-01T22:11:27.208" v="112" actId="47"/>
        <pc:sldMkLst>
          <pc:docMk/>
          <pc:sldMk cId="0" sldId="261"/>
        </pc:sldMkLst>
      </pc:sldChg>
      <pc:sldChg chg="modSp mod">
        <pc:chgData name="MANUEL ALBERTO GUEVARA  NAJARRO" userId="dc0839a7-ef25-445d-88fe-29223dfab4a5" providerId="ADAL" clId="{1109F401-F2C9-4A84-AE95-0C22D54C23EF}" dt="2021-07-01T21:38:01.253" v="29" actId="20577"/>
        <pc:sldMkLst>
          <pc:docMk/>
          <pc:sldMk cId="2866921917" sldId="563"/>
        </pc:sldMkLst>
        <pc:spChg chg="mod">
          <ac:chgData name="MANUEL ALBERTO GUEVARA  NAJARRO" userId="dc0839a7-ef25-445d-88fe-29223dfab4a5" providerId="ADAL" clId="{1109F401-F2C9-4A84-AE95-0C22D54C23EF}" dt="2021-07-01T21:38:01.253" v="29" actId="20577"/>
          <ac:spMkLst>
            <pc:docMk/>
            <pc:sldMk cId="2866921917" sldId="563"/>
            <ac:spMk id="2" creationId="{7273257F-D179-0F4C-B01F-BB2035DAEC54}"/>
          </ac:spMkLst>
        </pc:spChg>
      </pc:sldChg>
      <pc:sldChg chg="modSp mod">
        <pc:chgData name="MANUEL ALBERTO GUEVARA  NAJARRO" userId="dc0839a7-ef25-445d-88fe-29223dfab4a5" providerId="ADAL" clId="{1109F401-F2C9-4A84-AE95-0C22D54C23EF}" dt="2021-07-01T21:42:40.174" v="57" actId="6549"/>
        <pc:sldMkLst>
          <pc:docMk/>
          <pc:sldMk cId="1026487" sldId="564"/>
        </pc:sldMkLst>
        <pc:spChg chg="mod">
          <ac:chgData name="MANUEL ALBERTO GUEVARA  NAJARRO" userId="dc0839a7-ef25-445d-88fe-29223dfab4a5" providerId="ADAL" clId="{1109F401-F2C9-4A84-AE95-0C22D54C23EF}" dt="2021-07-01T21:42:27.670" v="52" actId="20577"/>
          <ac:spMkLst>
            <pc:docMk/>
            <pc:sldMk cId="1026487" sldId="564"/>
            <ac:spMk id="2" creationId="{69470D82-C3C2-4243-B13D-0D81D2A1113E}"/>
          </ac:spMkLst>
        </pc:spChg>
        <pc:spChg chg="mod">
          <ac:chgData name="MANUEL ALBERTO GUEVARA  NAJARRO" userId="dc0839a7-ef25-445d-88fe-29223dfab4a5" providerId="ADAL" clId="{1109F401-F2C9-4A84-AE95-0C22D54C23EF}" dt="2021-07-01T21:42:40.174" v="57" actId="6549"/>
          <ac:spMkLst>
            <pc:docMk/>
            <pc:sldMk cId="1026487" sldId="564"/>
            <ac:spMk id="5" creationId="{079F80E9-C8D2-8B42-B481-B910D99A780C}"/>
          </ac:spMkLst>
        </pc:spChg>
      </pc:sldChg>
      <pc:sldChg chg="addSp delSp modSp del mod modClrScheme chgLayout">
        <pc:chgData name="MANUEL ALBERTO GUEVARA  NAJARRO" userId="dc0839a7-ef25-445d-88fe-29223dfab4a5" providerId="ADAL" clId="{1109F401-F2C9-4A84-AE95-0C22D54C23EF}" dt="2021-07-01T22:57:38.178" v="566" actId="47"/>
        <pc:sldMkLst>
          <pc:docMk/>
          <pc:sldMk cId="963236813" sldId="621"/>
        </pc:sldMkLst>
        <pc:spChg chg="mod ord">
          <ac:chgData name="MANUEL ALBERTO GUEVARA  NAJARRO" userId="dc0839a7-ef25-445d-88fe-29223dfab4a5" providerId="ADAL" clId="{1109F401-F2C9-4A84-AE95-0C22D54C23EF}" dt="2021-07-01T22:54:10.048" v="395" actId="700"/>
          <ac:spMkLst>
            <pc:docMk/>
            <pc:sldMk cId="963236813" sldId="621"/>
            <ac:spMk id="2" creationId="{2543C3BF-6F49-134E-B600-33E11315630D}"/>
          </ac:spMkLst>
        </pc:spChg>
        <pc:spChg chg="mod ord">
          <ac:chgData name="MANUEL ALBERTO GUEVARA  NAJARRO" userId="dc0839a7-ef25-445d-88fe-29223dfab4a5" providerId="ADAL" clId="{1109F401-F2C9-4A84-AE95-0C22D54C23EF}" dt="2021-07-01T22:54:10.048" v="395" actId="700"/>
          <ac:spMkLst>
            <pc:docMk/>
            <pc:sldMk cId="963236813" sldId="621"/>
            <ac:spMk id="3" creationId="{A0A05108-6537-D24C-A3B6-E057CF557277}"/>
          </ac:spMkLst>
        </pc:spChg>
        <pc:spChg chg="add del mod ord">
          <ac:chgData name="MANUEL ALBERTO GUEVARA  NAJARRO" userId="dc0839a7-ef25-445d-88fe-29223dfab4a5" providerId="ADAL" clId="{1109F401-F2C9-4A84-AE95-0C22D54C23EF}" dt="2021-07-01T22:54:10.048" v="395" actId="700"/>
          <ac:spMkLst>
            <pc:docMk/>
            <pc:sldMk cId="963236813" sldId="621"/>
            <ac:spMk id="4" creationId="{D26C0B22-3D74-4A48-95F9-5771543A49C3}"/>
          </ac:spMkLst>
        </pc:spChg>
        <pc:spChg chg="mod ord">
          <ac:chgData name="MANUEL ALBERTO GUEVARA  NAJARRO" userId="dc0839a7-ef25-445d-88fe-29223dfab4a5" providerId="ADAL" clId="{1109F401-F2C9-4A84-AE95-0C22D54C23EF}" dt="2021-07-01T22:54:10.048" v="395" actId="700"/>
          <ac:spMkLst>
            <pc:docMk/>
            <pc:sldMk cId="963236813" sldId="621"/>
            <ac:spMk id="7" creationId="{12D05771-930D-E741-8F52-E6D34754458E}"/>
          </ac:spMkLst>
        </pc:spChg>
      </pc:sldChg>
      <pc:sldChg chg="addSp delSp modSp mod">
        <pc:chgData name="MANUEL ALBERTO GUEVARA  NAJARRO" userId="dc0839a7-ef25-445d-88fe-29223dfab4a5" providerId="ADAL" clId="{1109F401-F2C9-4A84-AE95-0C22D54C23EF}" dt="2021-07-01T22:08:23.664" v="81" actId="14826"/>
        <pc:sldMkLst>
          <pc:docMk/>
          <pc:sldMk cId="1889000168" sldId="632"/>
        </pc:sldMkLst>
        <pc:spChg chg="add del mod">
          <ac:chgData name="MANUEL ALBERTO GUEVARA  NAJARRO" userId="dc0839a7-ef25-445d-88fe-29223dfab4a5" providerId="ADAL" clId="{1109F401-F2C9-4A84-AE95-0C22D54C23EF}" dt="2021-07-01T22:08:20.994" v="80" actId="478"/>
          <ac:spMkLst>
            <pc:docMk/>
            <pc:sldMk cId="1889000168" sldId="632"/>
            <ac:spMk id="3" creationId="{51B5ADAC-9A7F-4672-A549-E1E3EB579365}"/>
          </ac:spMkLst>
        </pc:spChg>
        <pc:spChg chg="mod">
          <ac:chgData name="MANUEL ALBERTO GUEVARA  NAJARRO" userId="dc0839a7-ef25-445d-88fe-29223dfab4a5" providerId="ADAL" clId="{1109F401-F2C9-4A84-AE95-0C22D54C23EF}" dt="2021-07-01T22:07:02.224" v="76"/>
          <ac:spMkLst>
            <pc:docMk/>
            <pc:sldMk cId="1889000168" sldId="632"/>
            <ac:spMk id="5" creationId="{5ECE236A-6C3C-46E8-A81F-7846D7B4570C}"/>
          </ac:spMkLst>
        </pc:spChg>
        <pc:spChg chg="mod">
          <ac:chgData name="MANUEL ALBERTO GUEVARA  NAJARRO" userId="dc0839a7-ef25-445d-88fe-29223dfab4a5" providerId="ADAL" clId="{1109F401-F2C9-4A84-AE95-0C22D54C23EF}" dt="2021-07-01T22:07:47.104" v="78" actId="27636"/>
          <ac:spMkLst>
            <pc:docMk/>
            <pc:sldMk cId="1889000168" sldId="632"/>
            <ac:spMk id="6" creationId="{62B8E1A4-E755-4E07-B436-48B0481D7B00}"/>
          </ac:spMkLst>
        </pc:spChg>
        <pc:picChg chg="add del mod">
          <ac:chgData name="MANUEL ALBERTO GUEVARA  NAJARRO" userId="dc0839a7-ef25-445d-88fe-29223dfab4a5" providerId="ADAL" clId="{1109F401-F2C9-4A84-AE95-0C22D54C23EF}" dt="2021-07-01T22:08:23.664" v="81" actId="14826"/>
          <ac:picMkLst>
            <pc:docMk/>
            <pc:sldMk cId="1889000168" sldId="632"/>
            <ac:picMk id="10" creationId="{F715C18E-F8C5-4C70-9752-8EDE5E424121}"/>
          </ac:picMkLst>
        </pc:picChg>
      </pc:sldChg>
      <pc:sldChg chg="del">
        <pc:chgData name="MANUEL ALBERTO GUEVARA  NAJARRO" userId="dc0839a7-ef25-445d-88fe-29223dfab4a5" providerId="ADAL" clId="{1109F401-F2C9-4A84-AE95-0C22D54C23EF}" dt="2021-07-01T22:11:27.208" v="112" actId="47"/>
        <pc:sldMkLst>
          <pc:docMk/>
          <pc:sldMk cId="0" sldId="634"/>
        </pc:sldMkLst>
      </pc:sldChg>
      <pc:sldChg chg="addSp delSp modSp mod">
        <pc:chgData name="MANUEL ALBERTO GUEVARA  NAJARRO" userId="dc0839a7-ef25-445d-88fe-29223dfab4a5" providerId="ADAL" clId="{1109F401-F2C9-4A84-AE95-0C22D54C23EF}" dt="2021-07-01T22:52:33.778" v="382" actId="962"/>
        <pc:sldMkLst>
          <pc:docMk/>
          <pc:sldMk cId="3819631410" sldId="637"/>
        </pc:sldMkLst>
        <pc:spChg chg="add del mod">
          <ac:chgData name="MANUEL ALBERTO GUEVARA  NAJARRO" userId="dc0839a7-ef25-445d-88fe-29223dfab4a5" providerId="ADAL" clId="{1109F401-F2C9-4A84-AE95-0C22D54C23EF}" dt="2021-07-01T22:52:25.869" v="376" actId="22"/>
          <ac:spMkLst>
            <pc:docMk/>
            <pc:sldMk cId="3819631410" sldId="637"/>
            <ac:spMk id="3" creationId="{4B9326F8-7A48-44BA-869D-1565DC9D5E88}"/>
          </ac:spMkLst>
        </pc:spChg>
        <pc:spChg chg="mod">
          <ac:chgData name="MANUEL ALBERTO GUEVARA  NAJARRO" userId="dc0839a7-ef25-445d-88fe-29223dfab4a5" providerId="ADAL" clId="{1109F401-F2C9-4A84-AE95-0C22D54C23EF}" dt="2021-07-01T22:08:41.824" v="83" actId="27636"/>
          <ac:spMkLst>
            <pc:docMk/>
            <pc:sldMk cId="3819631410" sldId="637"/>
            <ac:spMk id="5" creationId="{5ECE236A-6C3C-46E8-A81F-7846D7B4570C}"/>
          </ac:spMkLst>
        </pc:spChg>
        <pc:spChg chg="mod">
          <ac:chgData name="MANUEL ALBERTO GUEVARA  NAJARRO" userId="dc0839a7-ef25-445d-88fe-29223dfab4a5" providerId="ADAL" clId="{1109F401-F2C9-4A84-AE95-0C22D54C23EF}" dt="2021-07-01T22:10:01.594" v="98" actId="20577"/>
          <ac:spMkLst>
            <pc:docMk/>
            <pc:sldMk cId="3819631410" sldId="637"/>
            <ac:spMk id="6" creationId="{62B8E1A4-E755-4E07-B436-48B0481D7B00}"/>
          </ac:spMkLst>
        </pc:spChg>
        <pc:spChg chg="add del mod">
          <ac:chgData name="MANUEL ALBERTO GUEVARA  NAJARRO" userId="dc0839a7-ef25-445d-88fe-29223dfab4a5" providerId="ADAL" clId="{1109F401-F2C9-4A84-AE95-0C22D54C23EF}" dt="2021-07-01T22:52:32.768" v="380" actId="22"/>
          <ac:spMkLst>
            <pc:docMk/>
            <pc:sldMk cId="3819631410" sldId="637"/>
            <ac:spMk id="11" creationId="{AB5B727A-9CC6-471A-B545-D1BD885704D6}"/>
          </ac:spMkLst>
        </pc:spChg>
        <pc:picChg chg="add del mod ord modCrop">
          <ac:chgData name="MANUEL ALBERTO GUEVARA  NAJARRO" userId="dc0839a7-ef25-445d-88fe-29223dfab4a5" providerId="ADAL" clId="{1109F401-F2C9-4A84-AE95-0C22D54C23EF}" dt="2021-07-01T22:52:31.286" v="379" actId="478"/>
          <ac:picMkLst>
            <pc:docMk/>
            <pc:sldMk cId="3819631410" sldId="637"/>
            <ac:picMk id="7" creationId="{FA032D0E-842F-42EE-BF68-35DA419FA6F8}"/>
          </ac:picMkLst>
        </pc:picChg>
        <pc:picChg chg="del">
          <ac:chgData name="MANUEL ALBERTO GUEVARA  NAJARRO" userId="dc0839a7-ef25-445d-88fe-29223dfab4a5" providerId="ADAL" clId="{1109F401-F2C9-4A84-AE95-0C22D54C23EF}" dt="2021-07-01T22:52:23.407" v="375" actId="478"/>
          <ac:picMkLst>
            <pc:docMk/>
            <pc:sldMk cId="3819631410" sldId="637"/>
            <ac:picMk id="10" creationId="{F715C18E-F8C5-4C70-9752-8EDE5E424121}"/>
          </ac:picMkLst>
        </pc:picChg>
        <pc:picChg chg="add mod ord modCrop">
          <ac:chgData name="MANUEL ALBERTO GUEVARA  NAJARRO" userId="dc0839a7-ef25-445d-88fe-29223dfab4a5" providerId="ADAL" clId="{1109F401-F2C9-4A84-AE95-0C22D54C23EF}" dt="2021-07-01T22:52:33.778" v="382" actId="962"/>
          <ac:picMkLst>
            <pc:docMk/>
            <pc:sldMk cId="3819631410" sldId="637"/>
            <ac:picMk id="13" creationId="{BC00C686-63E2-4DED-B937-56A6731C27DD}"/>
          </ac:picMkLst>
        </pc:picChg>
      </pc:sldChg>
      <pc:sldChg chg="addSp delSp modSp mod">
        <pc:chgData name="MANUEL ALBERTO GUEVARA  NAJARRO" userId="dc0839a7-ef25-445d-88fe-29223dfab4a5" providerId="ADAL" clId="{1109F401-F2C9-4A84-AE95-0C22D54C23EF}" dt="2021-07-01T22:53:33.593" v="388" actId="27614"/>
        <pc:sldMkLst>
          <pc:docMk/>
          <pc:sldMk cId="116741518" sldId="638"/>
        </pc:sldMkLst>
        <pc:spChg chg="add del mod">
          <ac:chgData name="MANUEL ALBERTO GUEVARA  NAJARRO" userId="dc0839a7-ef25-445d-88fe-29223dfab4a5" providerId="ADAL" clId="{1109F401-F2C9-4A84-AE95-0C22D54C23EF}" dt="2021-07-01T22:53:32.483" v="387" actId="22"/>
          <ac:spMkLst>
            <pc:docMk/>
            <pc:sldMk cId="116741518" sldId="638"/>
            <ac:spMk id="3" creationId="{0FDDDFD5-2F0A-4E8F-9B9E-72F009D361F5}"/>
          </ac:spMkLst>
        </pc:spChg>
        <pc:spChg chg="mod">
          <ac:chgData name="MANUEL ALBERTO GUEVARA  NAJARRO" userId="dc0839a7-ef25-445d-88fe-29223dfab4a5" providerId="ADAL" clId="{1109F401-F2C9-4A84-AE95-0C22D54C23EF}" dt="2021-07-01T22:10:31.963" v="102" actId="27636"/>
          <ac:spMkLst>
            <pc:docMk/>
            <pc:sldMk cId="116741518" sldId="638"/>
            <ac:spMk id="5" creationId="{5ECE236A-6C3C-46E8-A81F-7846D7B4570C}"/>
          </ac:spMkLst>
        </pc:spChg>
        <pc:spChg chg="mod">
          <ac:chgData name="MANUEL ALBERTO GUEVARA  NAJARRO" userId="dc0839a7-ef25-445d-88fe-29223dfab4a5" providerId="ADAL" clId="{1109F401-F2C9-4A84-AE95-0C22D54C23EF}" dt="2021-07-01T22:11:18.799" v="111" actId="6549"/>
          <ac:spMkLst>
            <pc:docMk/>
            <pc:sldMk cId="116741518" sldId="638"/>
            <ac:spMk id="6" creationId="{62B8E1A4-E755-4E07-B436-48B0481D7B00}"/>
          </ac:spMkLst>
        </pc:spChg>
        <pc:picChg chg="del">
          <ac:chgData name="MANUEL ALBERTO GUEVARA  NAJARRO" userId="dc0839a7-ef25-445d-88fe-29223dfab4a5" providerId="ADAL" clId="{1109F401-F2C9-4A84-AE95-0C22D54C23EF}" dt="2021-07-01T22:53:31.158" v="386" actId="478"/>
          <ac:picMkLst>
            <pc:docMk/>
            <pc:sldMk cId="116741518" sldId="638"/>
            <ac:picMk id="7" creationId="{3E7EBE7F-B688-4221-A1AB-5081103E0BDD}"/>
          </ac:picMkLst>
        </pc:picChg>
        <pc:picChg chg="add mod ord modCrop">
          <ac:chgData name="MANUEL ALBERTO GUEVARA  NAJARRO" userId="dc0839a7-ef25-445d-88fe-29223dfab4a5" providerId="ADAL" clId="{1109F401-F2C9-4A84-AE95-0C22D54C23EF}" dt="2021-07-01T22:53:33.593" v="388" actId="27614"/>
          <ac:picMkLst>
            <pc:docMk/>
            <pc:sldMk cId="116741518" sldId="638"/>
            <ac:picMk id="9" creationId="{39785240-DCEB-4CC5-8D7E-C43D7D831B1B}"/>
          </ac:picMkLst>
        </pc:picChg>
      </pc:sldChg>
      <pc:sldChg chg="del">
        <pc:chgData name="MANUEL ALBERTO GUEVARA  NAJARRO" userId="dc0839a7-ef25-445d-88fe-29223dfab4a5" providerId="ADAL" clId="{1109F401-F2C9-4A84-AE95-0C22D54C23EF}" dt="2021-07-01T22:24:33.634" v="116" actId="47"/>
        <pc:sldMkLst>
          <pc:docMk/>
          <pc:sldMk cId="2848592144" sldId="639"/>
        </pc:sldMkLst>
      </pc:sldChg>
      <pc:sldChg chg="modSp del mod ord">
        <pc:chgData name="MANUEL ALBERTO GUEVARA  NAJARRO" userId="dc0839a7-ef25-445d-88fe-29223dfab4a5" providerId="ADAL" clId="{1109F401-F2C9-4A84-AE95-0C22D54C23EF}" dt="2021-07-01T22:52:44.468" v="383" actId="47"/>
        <pc:sldMkLst>
          <pc:docMk/>
          <pc:sldMk cId="3169587563" sldId="640"/>
        </pc:sldMkLst>
        <pc:spChg chg="mod">
          <ac:chgData name="MANUEL ALBERTO GUEVARA  NAJARRO" userId="dc0839a7-ef25-445d-88fe-29223dfab4a5" providerId="ADAL" clId="{1109F401-F2C9-4A84-AE95-0C22D54C23EF}" dt="2021-07-01T22:11:40.264" v="114"/>
          <ac:spMkLst>
            <pc:docMk/>
            <pc:sldMk cId="3169587563" sldId="640"/>
            <ac:spMk id="5" creationId="{5ECE236A-6C3C-46E8-A81F-7846D7B4570C}"/>
          </ac:spMkLst>
        </pc:spChg>
        <pc:spChg chg="mod">
          <ac:chgData name="MANUEL ALBERTO GUEVARA  NAJARRO" userId="dc0839a7-ef25-445d-88fe-29223dfab4a5" providerId="ADAL" clId="{1109F401-F2C9-4A84-AE95-0C22D54C23EF}" dt="2021-07-01T22:24:22.437" v="115"/>
          <ac:spMkLst>
            <pc:docMk/>
            <pc:sldMk cId="3169587563" sldId="640"/>
            <ac:spMk id="6" creationId="{62B8E1A4-E755-4E07-B436-48B0481D7B00}"/>
          </ac:spMkLst>
        </pc:spChg>
      </pc:sldChg>
      <pc:sldChg chg="addSp delSp modSp add mod">
        <pc:chgData name="MANUEL ALBERTO GUEVARA  NAJARRO" userId="dc0839a7-ef25-445d-88fe-29223dfab4a5" providerId="ADAL" clId="{1109F401-F2C9-4A84-AE95-0C22D54C23EF}" dt="2021-07-01T22:26:14.781" v="134" actId="14100"/>
        <pc:sldMkLst>
          <pc:docMk/>
          <pc:sldMk cId="158475941" sldId="641"/>
        </pc:sldMkLst>
        <pc:spChg chg="mod">
          <ac:chgData name="MANUEL ALBERTO GUEVARA  NAJARRO" userId="dc0839a7-ef25-445d-88fe-29223dfab4a5" providerId="ADAL" clId="{1109F401-F2C9-4A84-AE95-0C22D54C23EF}" dt="2021-07-01T22:25:21.878" v="120"/>
          <ac:spMkLst>
            <pc:docMk/>
            <pc:sldMk cId="158475941" sldId="641"/>
            <ac:spMk id="5" creationId="{5ECE236A-6C3C-46E8-A81F-7846D7B4570C}"/>
          </ac:spMkLst>
        </pc:spChg>
        <pc:spChg chg="mod">
          <ac:chgData name="MANUEL ALBERTO GUEVARA  NAJARRO" userId="dc0839a7-ef25-445d-88fe-29223dfab4a5" providerId="ADAL" clId="{1109F401-F2C9-4A84-AE95-0C22D54C23EF}" dt="2021-07-01T22:26:14.781" v="134" actId="14100"/>
          <ac:spMkLst>
            <pc:docMk/>
            <pc:sldMk cId="158475941" sldId="641"/>
            <ac:spMk id="6" creationId="{62B8E1A4-E755-4E07-B436-48B0481D7B00}"/>
          </ac:spMkLst>
        </pc:spChg>
        <pc:picChg chg="add del">
          <ac:chgData name="MANUEL ALBERTO GUEVARA  NAJARRO" userId="dc0839a7-ef25-445d-88fe-29223dfab4a5" providerId="ADAL" clId="{1109F401-F2C9-4A84-AE95-0C22D54C23EF}" dt="2021-07-01T22:25:56.980" v="130" actId="22"/>
          <ac:picMkLst>
            <pc:docMk/>
            <pc:sldMk cId="158475941" sldId="641"/>
            <ac:picMk id="3" creationId="{6CF51886-6DF6-48B4-A1C1-44018F6E8D4B}"/>
          </ac:picMkLst>
        </pc:picChg>
        <pc:picChg chg="mod modCrop">
          <ac:chgData name="MANUEL ALBERTO GUEVARA  NAJARRO" userId="dc0839a7-ef25-445d-88fe-29223dfab4a5" providerId="ADAL" clId="{1109F401-F2C9-4A84-AE95-0C22D54C23EF}" dt="2021-07-01T22:26:11.156" v="133" actId="1076"/>
          <ac:picMkLst>
            <pc:docMk/>
            <pc:sldMk cId="158475941" sldId="641"/>
            <ac:picMk id="7" creationId="{3E7EBE7F-B688-4221-A1AB-5081103E0BDD}"/>
          </ac:picMkLst>
        </pc:picChg>
      </pc:sldChg>
      <pc:sldChg chg="addSp delSp modSp add mod ord modAnim">
        <pc:chgData name="MANUEL ALBERTO GUEVARA  NAJARRO" userId="dc0839a7-ef25-445d-88fe-29223dfab4a5" providerId="ADAL" clId="{1109F401-F2C9-4A84-AE95-0C22D54C23EF}" dt="2021-07-01T22:52:46.233" v="385"/>
        <pc:sldMkLst>
          <pc:docMk/>
          <pc:sldMk cId="109976369" sldId="642"/>
        </pc:sldMkLst>
        <pc:spChg chg="add del mod">
          <ac:chgData name="MANUEL ALBERTO GUEVARA  NAJARRO" userId="dc0839a7-ef25-445d-88fe-29223dfab4a5" providerId="ADAL" clId="{1109F401-F2C9-4A84-AE95-0C22D54C23EF}" dt="2021-07-01T22:26:56.845" v="138" actId="478"/>
          <ac:spMkLst>
            <pc:docMk/>
            <pc:sldMk cId="109976369" sldId="642"/>
            <ac:spMk id="3" creationId="{EADD0BC6-0577-4E97-B424-DA227815CE58}"/>
          </ac:spMkLst>
        </pc:spChg>
        <pc:picChg chg="add mod">
          <ac:chgData name="MANUEL ALBERTO GUEVARA  NAJARRO" userId="dc0839a7-ef25-445d-88fe-29223dfab4a5" providerId="ADAL" clId="{1109F401-F2C9-4A84-AE95-0C22D54C23EF}" dt="2021-07-01T22:27:41.085" v="142" actId="1076"/>
          <ac:picMkLst>
            <pc:docMk/>
            <pc:sldMk cId="109976369" sldId="642"/>
            <ac:picMk id="4" creationId="{907A2045-CA7F-43CF-9E82-E0DD8F52EF1B}"/>
          </ac:picMkLst>
        </pc:picChg>
        <pc:picChg chg="del">
          <ac:chgData name="MANUEL ALBERTO GUEVARA  NAJARRO" userId="dc0839a7-ef25-445d-88fe-29223dfab4a5" providerId="ADAL" clId="{1109F401-F2C9-4A84-AE95-0C22D54C23EF}" dt="2021-07-01T22:26:49.383" v="136" actId="478"/>
          <ac:picMkLst>
            <pc:docMk/>
            <pc:sldMk cId="109976369" sldId="642"/>
            <ac:picMk id="10" creationId="{F715C18E-F8C5-4C70-9752-8EDE5E424121}"/>
          </ac:picMkLst>
        </pc:picChg>
      </pc:sldChg>
      <pc:sldChg chg="del">
        <pc:chgData name="MANUEL ALBERTO GUEVARA  NAJARRO" userId="dc0839a7-ef25-445d-88fe-29223dfab4a5" providerId="ADAL" clId="{1109F401-F2C9-4A84-AE95-0C22D54C23EF}" dt="2021-07-01T22:24:33.634" v="116" actId="47"/>
        <pc:sldMkLst>
          <pc:docMk/>
          <pc:sldMk cId="2126156238" sldId="642"/>
        </pc:sldMkLst>
      </pc:sldChg>
      <pc:sldChg chg="modSp add mod">
        <pc:chgData name="MANUEL ALBERTO GUEVARA  NAJARRO" userId="dc0839a7-ef25-445d-88fe-29223dfab4a5" providerId="ADAL" clId="{1109F401-F2C9-4A84-AE95-0C22D54C23EF}" dt="2021-07-01T22:53:56.796" v="393" actId="6549"/>
        <pc:sldMkLst>
          <pc:docMk/>
          <pc:sldMk cId="827917337" sldId="643"/>
        </pc:sldMkLst>
        <pc:spChg chg="mod">
          <ac:chgData name="MANUEL ALBERTO GUEVARA  NAJARRO" userId="dc0839a7-ef25-445d-88fe-29223dfab4a5" providerId="ADAL" clId="{1109F401-F2C9-4A84-AE95-0C22D54C23EF}" dt="2021-07-01T22:28:17.521" v="144"/>
          <ac:spMkLst>
            <pc:docMk/>
            <pc:sldMk cId="827917337" sldId="643"/>
            <ac:spMk id="5" creationId="{5ECE236A-6C3C-46E8-A81F-7846D7B4570C}"/>
          </ac:spMkLst>
        </pc:spChg>
        <pc:spChg chg="mod">
          <ac:chgData name="MANUEL ALBERTO GUEVARA  NAJARRO" userId="dc0839a7-ef25-445d-88fe-29223dfab4a5" providerId="ADAL" clId="{1109F401-F2C9-4A84-AE95-0C22D54C23EF}" dt="2021-07-01T22:53:56.796" v="393" actId="6549"/>
          <ac:spMkLst>
            <pc:docMk/>
            <pc:sldMk cId="827917337" sldId="643"/>
            <ac:spMk id="6" creationId="{62B8E1A4-E755-4E07-B436-48B0481D7B00}"/>
          </ac:spMkLst>
        </pc:spChg>
        <pc:picChg chg="mod modCrop">
          <ac:chgData name="MANUEL ALBERTO GUEVARA  NAJARRO" userId="dc0839a7-ef25-445d-88fe-29223dfab4a5" providerId="ADAL" clId="{1109F401-F2C9-4A84-AE95-0C22D54C23EF}" dt="2021-07-01T22:53:51.243" v="391" actId="1076"/>
          <ac:picMkLst>
            <pc:docMk/>
            <pc:sldMk cId="827917337" sldId="643"/>
            <ac:picMk id="7" creationId="{3E7EBE7F-B688-4221-A1AB-5081103E0BDD}"/>
          </ac:picMkLst>
        </pc:picChg>
      </pc:sldChg>
      <pc:sldChg chg="del">
        <pc:chgData name="MANUEL ALBERTO GUEVARA  NAJARRO" userId="dc0839a7-ef25-445d-88fe-29223dfab4a5" providerId="ADAL" clId="{1109F401-F2C9-4A84-AE95-0C22D54C23EF}" dt="2021-07-01T22:24:33.634" v="116" actId="47"/>
        <pc:sldMkLst>
          <pc:docMk/>
          <pc:sldMk cId="3293871514" sldId="643"/>
        </pc:sldMkLst>
      </pc:sldChg>
      <pc:sldChg chg="addSp delSp modSp add mod ord delAnim">
        <pc:chgData name="MANUEL ALBERTO GUEVARA  NAJARRO" userId="dc0839a7-ef25-445d-88fe-29223dfab4a5" providerId="ADAL" clId="{1109F401-F2C9-4A84-AE95-0C22D54C23EF}" dt="2021-07-01T22:53:44.138" v="390"/>
        <pc:sldMkLst>
          <pc:docMk/>
          <pc:sldMk cId="3168800321" sldId="644"/>
        </pc:sldMkLst>
        <pc:spChg chg="mod">
          <ac:chgData name="MANUEL ALBERTO GUEVARA  NAJARRO" userId="dc0839a7-ef25-445d-88fe-29223dfab4a5" providerId="ADAL" clId="{1109F401-F2C9-4A84-AE95-0C22D54C23EF}" dt="2021-07-01T22:30:16.741" v="176" actId="20577"/>
          <ac:spMkLst>
            <pc:docMk/>
            <pc:sldMk cId="3168800321" sldId="644"/>
            <ac:spMk id="5" creationId="{5ECE236A-6C3C-46E8-A81F-7846D7B4570C}"/>
          </ac:spMkLst>
        </pc:spChg>
        <pc:spChg chg="mod">
          <ac:chgData name="MANUEL ALBERTO GUEVARA  NAJARRO" userId="dc0839a7-ef25-445d-88fe-29223dfab4a5" providerId="ADAL" clId="{1109F401-F2C9-4A84-AE95-0C22D54C23EF}" dt="2021-07-01T22:30:28.767" v="179" actId="20577"/>
          <ac:spMkLst>
            <pc:docMk/>
            <pc:sldMk cId="3168800321" sldId="644"/>
            <ac:spMk id="6" creationId="{62B8E1A4-E755-4E07-B436-48B0481D7B00}"/>
          </ac:spMkLst>
        </pc:spChg>
        <pc:picChg chg="add mod">
          <ac:chgData name="MANUEL ALBERTO GUEVARA  NAJARRO" userId="dc0839a7-ef25-445d-88fe-29223dfab4a5" providerId="ADAL" clId="{1109F401-F2C9-4A84-AE95-0C22D54C23EF}" dt="2021-07-01T22:30:40.731" v="182" actId="1076"/>
          <ac:picMkLst>
            <pc:docMk/>
            <pc:sldMk cId="3168800321" sldId="644"/>
            <ac:picMk id="3" creationId="{72FF88AF-B5FE-46D0-907A-35B76B78CE81}"/>
          </ac:picMkLst>
        </pc:picChg>
        <pc:picChg chg="del">
          <ac:chgData name="MANUEL ALBERTO GUEVARA  NAJARRO" userId="dc0839a7-ef25-445d-88fe-29223dfab4a5" providerId="ADAL" clId="{1109F401-F2C9-4A84-AE95-0C22D54C23EF}" dt="2021-07-01T22:30:37.572" v="181" actId="478"/>
          <ac:picMkLst>
            <pc:docMk/>
            <pc:sldMk cId="3168800321" sldId="644"/>
            <ac:picMk id="4" creationId="{907A2045-CA7F-43CF-9E82-E0DD8F52EF1B}"/>
          </ac:picMkLst>
        </pc:picChg>
      </pc:sldChg>
      <pc:sldChg chg="del">
        <pc:chgData name="MANUEL ALBERTO GUEVARA  NAJARRO" userId="dc0839a7-ef25-445d-88fe-29223dfab4a5" providerId="ADAL" clId="{1109F401-F2C9-4A84-AE95-0C22D54C23EF}" dt="2021-07-01T22:24:33.634" v="116" actId="47"/>
        <pc:sldMkLst>
          <pc:docMk/>
          <pc:sldMk cId="4046438244" sldId="644"/>
        </pc:sldMkLst>
      </pc:sldChg>
      <pc:sldChg chg="addSp delSp modSp add mod">
        <pc:chgData name="MANUEL ALBERTO GUEVARA  NAJARRO" userId="dc0839a7-ef25-445d-88fe-29223dfab4a5" providerId="ADAL" clId="{1109F401-F2C9-4A84-AE95-0C22D54C23EF}" dt="2021-07-01T22:44:32.838" v="226" actId="571"/>
        <pc:sldMkLst>
          <pc:docMk/>
          <pc:sldMk cId="231635580" sldId="645"/>
        </pc:sldMkLst>
        <pc:spChg chg="mod">
          <ac:chgData name="MANUEL ALBERTO GUEVARA  NAJARRO" userId="dc0839a7-ef25-445d-88fe-29223dfab4a5" providerId="ADAL" clId="{1109F401-F2C9-4A84-AE95-0C22D54C23EF}" dt="2021-07-01T22:43:17.846" v="211" actId="20577"/>
          <ac:spMkLst>
            <pc:docMk/>
            <pc:sldMk cId="231635580" sldId="645"/>
            <ac:spMk id="5" creationId="{5ECE236A-6C3C-46E8-A81F-7846D7B4570C}"/>
          </ac:spMkLst>
        </pc:spChg>
        <pc:spChg chg="mod">
          <ac:chgData name="MANUEL ALBERTO GUEVARA  NAJARRO" userId="dc0839a7-ef25-445d-88fe-29223dfab4a5" providerId="ADAL" clId="{1109F401-F2C9-4A84-AE95-0C22D54C23EF}" dt="2021-07-01T22:44:26.673" v="225" actId="20577"/>
          <ac:spMkLst>
            <pc:docMk/>
            <pc:sldMk cId="231635580" sldId="645"/>
            <ac:spMk id="6" creationId="{62B8E1A4-E755-4E07-B436-48B0481D7B00}"/>
          </ac:spMkLst>
        </pc:spChg>
        <pc:picChg chg="mod">
          <ac:chgData name="MANUEL ALBERTO GUEVARA  NAJARRO" userId="dc0839a7-ef25-445d-88fe-29223dfab4a5" providerId="ADAL" clId="{1109F401-F2C9-4A84-AE95-0C22D54C23EF}" dt="2021-07-01T22:44:02.192" v="218" actId="14826"/>
          <ac:picMkLst>
            <pc:docMk/>
            <pc:sldMk cId="231635580" sldId="645"/>
            <ac:picMk id="3" creationId="{72FF88AF-B5FE-46D0-907A-35B76B78CE81}"/>
          </ac:picMkLst>
        </pc:picChg>
        <pc:picChg chg="add del">
          <ac:chgData name="MANUEL ALBERTO GUEVARA  NAJARRO" userId="dc0839a7-ef25-445d-88fe-29223dfab4a5" providerId="ADAL" clId="{1109F401-F2C9-4A84-AE95-0C22D54C23EF}" dt="2021-07-01T22:43:57.733" v="214" actId="22"/>
          <ac:picMkLst>
            <pc:docMk/>
            <pc:sldMk cId="231635580" sldId="645"/>
            <ac:picMk id="4" creationId="{54EB38A6-3333-436B-BDAA-15600B5B036B}"/>
          </ac:picMkLst>
        </pc:picChg>
        <pc:picChg chg="add del">
          <ac:chgData name="MANUEL ALBERTO GUEVARA  NAJARRO" userId="dc0839a7-ef25-445d-88fe-29223dfab4a5" providerId="ADAL" clId="{1109F401-F2C9-4A84-AE95-0C22D54C23EF}" dt="2021-07-01T22:43:59.935" v="217" actId="22"/>
          <ac:picMkLst>
            <pc:docMk/>
            <pc:sldMk cId="231635580" sldId="645"/>
            <ac:picMk id="9" creationId="{17E69268-DE29-4B0E-9947-F6C3ABE7C6C8}"/>
          </ac:picMkLst>
        </pc:picChg>
        <pc:picChg chg="add mod">
          <ac:chgData name="MANUEL ALBERTO GUEVARA  NAJARRO" userId="dc0839a7-ef25-445d-88fe-29223dfab4a5" providerId="ADAL" clId="{1109F401-F2C9-4A84-AE95-0C22D54C23EF}" dt="2021-07-01T22:44:32.838" v="226" actId="571"/>
          <ac:picMkLst>
            <pc:docMk/>
            <pc:sldMk cId="231635580" sldId="645"/>
            <ac:picMk id="10" creationId="{0B16C045-D200-45E8-BED9-637E69D907EB}"/>
          </ac:picMkLst>
        </pc:picChg>
      </pc:sldChg>
      <pc:sldChg chg="del">
        <pc:chgData name="MANUEL ALBERTO GUEVARA  NAJARRO" userId="dc0839a7-ef25-445d-88fe-29223dfab4a5" providerId="ADAL" clId="{1109F401-F2C9-4A84-AE95-0C22D54C23EF}" dt="2021-07-01T22:24:33.634" v="116" actId="47"/>
        <pc:sldMkLst>
          <pc:docMk/>
          <pc:sldMk cId="3886424870" sldId="645"/>
        </pc:sldMkLst>
      </pc:sldChg>
      <pc:sldChg chg="addSp delSp modSp add mod">
        <pc:chgData name="MANUEL ALBERTO GUEVARA  NAJARRO" userId="dc0839a7-ef25-445d-88fe-29223dfab4a5" providerId="ADAL" clId="{1109F401-F2C9-4A84-AE95-0C22D54C23EF}" dt="2021-07-01T22:45:58.515" v="281" actId="1076"/>
        <pc:sldMkLst>
          <pc:docMk/>
          <pc:sldMk cId="2426902980" sldId="646"/>
        </pc:sldMkLst>
        <pc:spChg chg="mod">
          <ac:chgData name="MANUEL ALBERTO GUEVARA  NAJARRO" userId="dc0839a7-ef25-445d-88fe-29223dfab4a5" providerId="ADAL" clId="{1109F401-F2C9-4A84-AE95-0C22D54C23EF}" dt="2021-07-01T22:44:59.103" v="258" actId="20577"/>
          <ac:spMkLst>
            <pc:docMk/>
            <pc:sldMk cId="2426902980" sldId="646"/>
            <ac:spMk id="5" creationId="{5ECE236A-6C3C-46E8-A81F-7846D7B4570C}"/>
          </ac:spMkLst>
        </pc:spChg>
        <pc:spChg chg="mod">
          <ac:chgData name="MANUEL ALBERTO GUEVARA  NAJARRO" userId="dc0839a7-ef25-445d-88fe-29223dfab4a5" providerId="ADAL" clId="{1109F401-F2C9-4A84-AE95-0C22D54C23EF}" dt="2021-07-01T22:45:33.471" v="279" actId="27636"/>
          <ac:spMkLst>
            <pc:docMk/>
            <pc:sldMk cId="2426902980" sldId="646"/>
            <ac:spMk id="6" creationId="{62B8E1A4-E755-4E07-B436-48B0481D7B00}"/>
          </ac:spMkLst>
        </pc:spChg>
        <pc:picChg chg="add del">
          <ac:chgData name="MANUEL ALBERTO GUEVARA  NAJARRO" userId="dc0839a7-ef25-445d-88fe-29223dfab4a5" providerId="ADAL" clId="{1109F401-F2C9-4A84-AE95-0C22D54C23EF}" dt="2021-07-01T22:45:09.264" v="260" actId="22"/>
          <ac:picMkLst>
            <pc:docMk/>
            <pc:sldMk cId="2426902980" sldId="646"/>
            <ac:picMk id="3" creationId="{CDC64652-A912-4641-BA87-F6A6845BA6C3}"/>
          </ac:picMkLst>
        </pc:picChg>
        <pc:picChg chg="mod">
          <ac:chgData name="MANUEL ALBERTO GUEVARA  NAJARRO" userId="dc0839a7-ef25-445d-88fe-29223dfab4a5" providerId="ADAL" clId="{1109F401-F2C9-4A84-AE95-0C22D54C23EF}" dt="2021-07-01T22:45:58.515" v="281" actId="1076"/>
          <ac:picMkLst>
            <pc:docMk/>
            <pc:sldMk cId="2426902980" sldId="646"/>
            <ac:picMk id="7" creationId="{3E7EBE7F-B688-4221-A1AB-5081103E0BDD}"/>
          </ac:picMkLst>
        </pc:picChg>
      </pc:sldChg>
      <pc:sldChg chg="addSp delSp modSp add mod">
        <pc:chgData name="MANUEL ALBERTO GUEVARA  NAJARRO" userId="dc0839a7-ef25-445d-88fe-29223dfab4a5" providerId="ADAL" clId="{1109F401-F2C9-4A84-AE95-0C22D54C23EF}" dt="2021-07-01T22:48:10.344" v="332" actId="1035"/>
        <pc:sldMkLst>
          <pc:docMk/>
          <pc:sldMk cId="3173652595" sldId="647"/>
        </pc:sldMkLst>
        <pc:spChg chg="add del mod">
          <ac:chgData name="MANUEL ALBERTO GUEVARA  NAJARRO" userId="dc0839a7-ef25-445d-88fe-29223dfab4a5" providerId="ADAL" clId="{1109F401-F2C9-4A84-AE95-0C22D54C23EF}" dt="2021-07-01T22:47:08.598" v="328" actId="478"/>
          <ac:spMkLst>
            <pc:docMk/>
            <pc:sldMk cId="3173652595" sldId="647"/>
            <ac:spMk id="3" creationId="{F3C4B098-0634-4861-87A2-9F5A5B43B9C1}"/>
          </ac:spMkLst>
        </pc:spChg>
        <pc:spChg chg="mod">
          <ac:chgData name="MANUEL ALBERTO GUEVARA  NAJARRO" userId="dc0839a7-ef25-445d-88fe-29223dfab4a5" providerId="ADAL" clId="{1109F401-F2C9-4A84-AE95-0C22D54C23EF}" dt="2021-07-01T22:46:22.061" v="309" actId="20577"/>
          <ac:spMkLst>
            <pc:docMk/>
            <pc:sldMk cId="3173652595" sldId="647"/>
            <ac:spMk id="5" creationId="{5ECE236A-6C3C-46E8-A81F-7846D7B4570C}"/>
          </ac:spMkLst>
        </pc:spChg>
        <pc:spChg chg="mod">
          <ac:chgData name="MANUEL ALBERTO GUEVARA  NAJARRO" userId="dc0839a7-ef25-445d-88fe-29223dfab4a5" providerId="ADAL" clId="{1109F401-F2C9-4A84-AE95-0C22D54C23EF}" dt="2021-07-01T22:48:10.344" v="332" actId="1035"/>
          <ac:spMkLst>
            <pc:docMk/>
            <pc:sldMk cId="3173652595" sldId="647"/>
            <ac:spMk id="6" creationId="{62B8E1A4-E755-4E07-B436-48B0481D7B00}"/>
          </ac:spMkLst>
        </pc:spChg>
        <pc:picChg chg="del mod">
          <ac:chgData name="MANUEL ALBERTO GUEVARA  NAJARRO" userId="dc0839a7-ef25-445d-88fe-29223dfab4a5" providerId="ADAL" clId="{1109F401-F2C9-4A84-AE95-0C22D54C23EF}" dt="2021-07-01T22:47:06.634" v="326" actId="478"/>
          <ac:picMkLst>
            <pc:docMk/>
            <pc:sldMk cId="3173652595" sldId="647"/>
            <ac:picMk id="7" creationId="{3E7EBE7F-B688-4221-A1AB-5081103E0BDD}"/>
          </ac:picMkLst>
        </pc:picChg>
        <pc:picChg chg="add mod">
          <ac:chgData name="MANUEL ALBERTO GUEVARA  NAJARRO" userId="dc0839a7-ef25-445d-88fe-29223dfab4a5" providerId="ADAL" clId="{1109F401-F2C9-4A84-AE95-0C22D54C23EF}" dt="2021-07-01T22:47:13.269" v="330" actId="14100"/>
          <ac:picMkLst>
            <pc:docMk/>
            <pc:sldMk cId="3173652595" sldId="647"/>
            <ac:picMk id="9" creationId="{2E581A97-84E7-4744-99B8-FD4D2EEBDC64}"/>
          </ac:picMkLst>
        </pc:picChg>
      </pc:sldChg>
      <pc:sldChg chg="addSp delSp modSp add mod">
        <pc:chgData name="MANUEL ALBERTO GUEVARA  NAJARRO" userId="dc0839a7-ef25-445d-88fe-29223dfab4a5" providerId="ADAL" clId="{1109F401-F2C9-4A84-AE95-0C22D54C23EF}" dt="2021-07-01T22:51:52.253" v="374" actId="27614"/>
        <pc:sldMkLst>
          <pc:docMk/>
          <pc:sldMk cId="144757110" sldId="648"/>
        </pc:sldMkLst>
        <pc:spChg chg="add del mod">
          <ac:chgData name="MANUEL ALBERTO GUEVARA  NAJARRO" userId="dc0839a7-ef25-445d-88fe-29223dfab4a5" providerId="ADAL" clId="{1109F401-F2C9-4A84-AE95-0C22D54C23EF}" dt="2021-07-01T22:51:41.984" v="369" actId="22"/>
          <ac:spMkLst>
            <pc:docMk/>
            <pc:sldMk cId="144757110" sldId="648"/>
            <ac:spMk id="3" creationId="{E0D80A18-B4C0-4469-B785-19F776EE46A1}"/>
          </ac:spMkLst>
        </pc:spChg>
        <pc:spChg chg="mod">
          <ac:chgData name="MANUEL ALBERTO GUEVARA  NAJARRO" userId="dc0839a7-ef25-445d-88fe-29223dfab4a5" providerId="ADAL" clId="{1109F401-F2C9-4A84-AE95-0C22D54C23EF}" dt="2021-07-01T22:50:27.406" v="360" actId="20577"/>
          <ac:spMkLst>
            <pc:docMk/>
            <pc:sldMk cId="144757110" sldId="648"/>
            <ac:spMk id="5" creationId="{5ECE236A-6C3C-46E8-A81F-7846D7B4570C}"/>
          </ac:spMkLst>
        </pc:spChg>
        <pc:spChg chg="mod">
          <ac:chgData name="MANUEL ALBERTO GUEVARA  NAJARRO" userId="dc0839a7-ef25-445d-88fe-29223dfab4a5" providerId="ADAL" clId="{1109F401-F2C9-4A84-AE95-0C22D54C23EF}" dt="2021-07-01T22:50:43.283" v="367" actId="6549"/>
          <ac:spMkLst>
            <pc:docMk/>
            <pc:sldMk cId="144757110" sldId="648"/>
            <ac:spMk id="6" creationId="{62B8E1A4-E755-4E07-B436-48B0481D7B00}"/>
          </ac:spMkLst>
        </pc:spChg>
        <pc:spChg chg="add del mod">
          <ac:chgData name="MANUEL ALBERTO GUEVARA  NAJARRO" userId="dc0839a7-ef25-445d-88fe-29223dfab4a5" providerId="ADAL" clId="{1109F401-F2C9-4A84-AE95-0C22D54C23EF}" dt="2021-07-01T22:51:51.273" v="373" actId="22"/>
          <ac:spMkLst>
            <pc:docMk/>
            <pc:sldMk cId="144757110" sldId="648"/>
            <ac:spMk id="11" creationId="{EFE1743E-D9DD-41B6-995A-952E91AD2728}"/>
          </ac:spMkLst>
        </pc:spChg>
        <pc:picChg chg="del">
          <ac:chgData name="MANUEL ALBERTO GUEVARA  NAJARRO" userId="dc0839a7-ef25-445d-88fe-29223dfab4a5" providerId="ADAL" clId="{1109F401-F2C9-4A84-AE95-0C22D54C23EF}" dt="2021-07-01T22:51:39.748" v="368" actId="478"/>
          <ac:picMkLst>
            <pc:docMk/>
            <pc:sldMk cId="144757110" sldId="648"/>
            <ac:picMk id="7" creationId="{3E7EBE7F-B688-4221-A1AB-5081103E0BDD}"/>
          </ac:picMkLst>
        </pc:picChg>
        <pc:picChg chg="add del mod ord modCrop">
          <ac:chgData name="MANUEL ALBERTO GUEVARA  NAJARRO" userId="dc0839a7-ef25-445d-88fe-29223dfab4a5" providerId="ADAL" clId="{1109F401-F2C9-4A84-AE95-0C22D54C23EF}" dt="2021-07-01T22:51:49.554" v="372" actId="478"/>
          <ac:picMkLst>
            <pc:docMk/>
            <pc:sldMk cId="144757110" sldId="648"/>
            <ac:picMk id="9" creationId="{3A3D9570-E442-48FC-A709-AE1F16967DD2}"/>
          </ac:picMkLst>
        </pc:picChg>
        <pc:picChg chg="add mod ord modCrop">
          <ac:chgData name="MANUEL ALBERTO GUEVARA  NAJARRO" userId="dc0839a7-ef25-445d-88fe-29223dfab4a5" providerId="ADAL" clId="{1109F401-F2C9-4A84-AE95-0C22D54C23EF}" dt="2021-07-01T22:51:52.253" v="374" actId="27614"/>
          <ac:picMkLst>
            <pc:docMk/>
            <pc:sldMk cId="144757110" sldId="648"/>
            <ac:picMk id="13" creationId="{F33164C0-7221-419E-82C0-3E97390A2082}"/>
          </ac:picMkLst>
        </pc:picChg>
      </pc:sldChg>
      <pc:sldChg chg="addSp delSp modSp new mod modClrScheme chgLayout">
        <pc:chgData name="MANUEL ALBERTO GUEVARA  NAJARRO" userId="dc0839a7-ef25-445d-88fe-29223dfab4a5" providerId="ADAL" clId="{1109F401-F2C9-4A84-AE95-0C22D54C23EF}" dt="2021-07-01T22:56:19.806" v="565" actId="20577"/>
        <pc:sldMkLst>
          <pc:docMk/>
          <pc:sldMk cId="1885386360" sldId="649"/>
        </pc:sldMkLst>
        <pc:spChg chg="del mod ord">
          <ac:chgData name="MANUEL ALBERTO GUEVARA  NAJARRO" userId="dc0839a7-ef25-445d-88fe-29223dfab4a5" providerId="ADAL" clId="{1109F401-F2C9-4A84-AE95-0C22D54C23EF}" dt="2021-07-01T22:54:15.208" v="397" actId="700"/>
          <ac:spMkLst>
            <pc:docMk/>
            <pc:sldMk cId="1885386360" sldId="649"/>
            <ac:spMk id="2" creationId="{1E5EC6FA-5711-4D9B-825A-8C12A2D2802B}"/>
          </ac:spMkLst>
        </pc:spChg>
        <pc:spChg chg="del mod ord">
          <ac:chgData name="MANUEL ALBERTO GUEVARA  NAJARRO" userId="dc0839a7-ef25-445d-88fe-29223dfab4a5" providerId="ADAL" clId="{1109F401-F2C9-4A84-AE95-0C22D54C23EF}" dt="2021-07-01T22:54:15.208" v="397" actId="700"/>
          <ac:spMkLst>
            <pc:docMk/>
            <pc:sldMk cId="1885386360" sldId="649"/>
            <ac:spMk id="3" creationId="{2DF772DD-3A23-4079-9239-419CD987C982}"/>
          </ac:spMkLst>
        </pc:spChg>
        <pc:spChg chg="del mod ord">
          <ac:chgData name="MANUEL ALBERTO GUEVARA  NAJARRO" userId="dc0839a7-ef25-445d-88fe-29223dfab4a5" providerId="ADAL" clId="{1109F401-F2C9-4A84-AE95-0C22D54C23EF}" dt="2021-07-01T22:54:15.208" v="397" actId="700"/>
          <ac:spMkLst>
            <pc:docMk/>
            <pc:sldMk cId="1885386360" sldId="649"/>
            <ac:spMk id="4" creationId="{85F7039E-5C5C-4CCB-BBC0-E2F4F695F1B1}"/>
          </ac:spMkLst>
        </pc:spChg>
        <pc:spChg chg="add mod ord">
          <ac:chgData name="MANUEL ALBERTO GUEVARA  NAJARRO" userId="dc0839a7-ef25-445d-88fe-29223dfab4a5" providerId="ADAL" clId="{1109F401-F2C9-4A84-AE95-0C22D54C23EF}" dt="2021-07-01T22:54:15.208" v="397" actId="700"/>
          <ac:spMkLst>
            <pc:docMk/>
            <pc:sldMk cId="1885386360" sldId="649"/>
            <ac:spMk id="5" creationId="{0D497FD1-F251-4123-B113-B761D42AE3D3}"/>
          </ac:spMkLst>
        </pc:spChg>
        <pc:spChg chg="add mod ord">
          <ac:chgData name="MANUEL ALBERTO GUEVARA  NAJARRO" userId="dc0839a7-ef25-445d-88fe-29223dfab4a5" providerId="ADAL" clId="{1109F401-F2C9-4A84-AE95-0C22D54C23EF}" dt="2021-07-01T22:55:37.614" v="415" actId="20577"/>
          <ac:spMkLst>
            <pc:docMk/>
            <pc:sldMk cId="1885386360" sldId="649"/>
            <ac:spMk id="6" creationId="{9D77DC69-B844-4B7D-9AEC-B0774080FF8E}"/>
          </ac:spMkLst>
        </pc:spChg>
        <pc:spChg chg="add mod ord">
          <ac:chgData name="MANUEL ALBERTO GUEVARA  NAJARRO" userId="dc0839a7-ef25-445d-88fe-29223dfab4a5" providerId="ADAL" clId="{1109F401-F2C9-4A84-AE95-0C22D54C23EF}" dt="2021-07-01T22:56:19.806" v="565" actId="20577"/>
          <ac:spMkLst>
            <pc:docMk/>
            <pc:sldMk cId="1885386360" sldId="649"/>
            <ac:spMk id="7" creationId="{1324D68F-ACA4-42AD-B878-BD975A546207}"/>
          </ac:spMkLst>
        </pc:spChg>
        <pc:spChg chg="add mod ord">
          <ac:chgData name="MANUEL ALBERTO GUEVARA  NAJARRO" userId="dc0839a7-ef25-445d-88fe-29223dfab4a5" providerId="ADAL" clId="{1109F401-F2C9-4A84-AE95-0C22D54C23EF}" dt="2021-07-01T22:54:15.208" v="397" actId="700"/>
          <ac:spMkLst>
            <pc:docMk/>
            <pc:sldMk cId="1885386360" sldId="649"/>
            <ac:spMk id="8" creationId="{4F61E297-E23E-4488-8A27-780E402D50D3}"/>
          </ac:spMkLst>
        </pc:spChg>
      </pc:sldChg>
      <pc:sldMasterChg chg="delSldLayout">
        <pc:chgData name="MANUEL ALBERTO GUEVARA  NAJARRO" userId="dc0839a7-ef25-445d-88fe-29223dfab4a5" providerId="ADAL" clId="{1109F401-F2C9-4A84-AE95-0C22D54C23EF}" dt="2021-07-01T22:11:27.208" v="112" actId="47"/>
        <pc:sldMasterMkLst>
          <pc:docMk/>
          <pc:sldMasterMk cId="2832967511" sldId="2147483732"/>
        </pc:sldMasterMkLst>
        <pc:sldLayoutChg chg="del">
          <pc:chgData name="MANUEL ALBERTO GUEVARA  NAJARRO" userId="dc0839a7-ef25-445d-88fe-29223dfab4a5" providerId="ADAL" clId="{1109F401-F2C9-4A84-AE95-0C22D54C23EF}" dt="2021-07-01T22:11:27.208" v="112" actId="47"/>
          <pc:sldLayoutMkLst>
            <pc:docMk/>
            <pc:sldMasterMk cId="2832967511" sldId="2147483732"/>
            <pc:sldLayoutMk cId="3612319275" sldId="2147483750"/>
          </pc:sldLayoutMkLst>
        </pc:sldLayoutChg>
      </pc:sldMasterChg>
    </pc:docChg>
  </pc:docChgLst>
  <pc:docChgLst>
    <pc:chgData name="DOCENTE - MANUEL ALBERTO  GUEVARA  NAJARRO" userId="dc0839a7-ef25-445d-88fe-29223dfab4a5" providerId="ADAL" clId="{F8E52220-67E0-4A3D-B0AC-B58A34E82092}"/>
    <pc:docChg chg="undo custSel addSld delSld modSld sldOrd">
      <pc:chgData name="DOCENTE - MANUEL ALBERTO  GUEVARA  NAJARRO" userId="dc0839a7-ef25-445d-88fe-29223dfab4a5" providerId="ADAL" clId="{F8E52220-67E0-4A3D-B0AC-B58A34E82092}" dt="2021-07-30T20:24:25.774" v="2597" actId="20577"/>
      <pc:docMkLst>
        <pc:docMk/>
      </pc:docMkLst>
      <pc:sldChg chg="modSp mod">
        <pc:chgData name="DOCENTE - MANUEL ALBERTO  GUEVARA  NAJARRO" userId="dc0839a7-ef25-445d-88fe-29223dfab4a5" providerId="ADAL" clId="{F8E52220-67E0-4A3D-B0AC-B58A34E82092}" dt="2021-07-30T15:53:45.508" v="19" actId="20577"/>
        <pc:sldMkLst>
          <pc:docMk/>
          <pc:sldMk cId="4227363741" sldId="260"/>
        </pc:sldMkLst>
        <pc:spChg chg="mod">
          <ac:chgData name="DOCENTE - MANUEL ALBERTO  GUEVARA  NAJARRO" userId="dc0839a7-ef25-445d-88fe-29223dfab4a5" providerId="ADAL" clId="{F8E52220-67E0-4A3D-B0AC-B58A34E82092}" dt="2021-07-30T15:53:45.508" v="19" actId="20577"/>
          <ac:spMkLst>
            <pc:docMk/>
            <pc:sldMk cId="4227363741" sldId="260"/>
            <ac:spMk id="2" creationId="{51FB5928-6A9D-4A40-A59B-3E296900738E}"/>
          </ac:spMkLst>
        </pc:spChg>
      </pc:sldChg>
      <pc:sldChg chg="modSp mod">
        <pc:chgData name="DOCENTE - MANUEL ALBERTO  GUEVARA  NAJARRO" userId="dc0839a7-ef25-445d-88fe-29223dfab4a5" providerId="ADAL" clId="{F8E52220-67E0-4A3D-B0AC-B58A34E82092}" dt="2021-07-30T15:54:04.369" v="22"/>
        <pc:sldMkLst>
          <pc:docMk/>
          <pc:sldMk cId="2866921917" sldId="563"/>
        </pc:sldMkLst>
        <pc:spChg chg="mod">
          <ac:chgData name="DOCENTE - MANUEL ALBERTO  GUEVARA  NAJARRO" userId="dc0839a7-ef25-445d-88fe-29223dfab4a5" providerId="ADAL" clId="{F8E52220-67E0-4A3D-B0AC-B58A34E82092}" dt="2021-07-30T15:54:04.369" v="22"/>
          <ac:spMkLst>
            <pc:docMk/>
            <pc:sldMk cId="2866921917" sldId="563"/>
            <ac:spMk id="2" creationId="{7273257F-D179-0F4C-B01F-BB2035DAEC54}"/>
          </ac:spMkLst>
        </pc:spChg>
      </pc:sldChg>
      <pc:sldChg chg="modSp mod">
        <pc:chgData name="DOCENTE - MANUEL ALBERTO  GUEVARA  NAJARRO" userId="dc0839a7-ef25-445d-88fe-29223dfab4a5" providerId="ADAL" clId="{F8E52220-67E0-4A3D-B0AC-B58A34E82092}" dt="2021-07-30T15:57:36.409" v="47" actId="20577"/>
        <pc:sldMkLst>
          <pc:docMk/>
          <pc:sldMk cId="1026487" sldId="564"/>
        </pc:sldMkLst>
        <pc:spChg chg="mod">
          <ac:chgData name="DOCENTE - MANUEL ALBERTO  GUEVARA  NAJARRO" userId="dc0839a7-ef25-445d-88fe-29223dfab4a5" providerId="ADAL" clId="{F8E52220-67E0-4A3D-B0AC-B58A34E82092}" dt="2021-07-30T15:57:36.409" v="47" actId="20577"/>
          <ac:spMkLst>
            <pc:docMk/>
            <pc:sldMk cId="1026487" sldId="564"/>
            <ac:spMk id="2" creationId="{69470D82-C3C2-4243-B13D-0D81D2A1113E}"/>
          </ac:spMkLst>
        </pc:spChg>
        <pc:spChg chg="mod">
          <ac:chgData name="DOCENTE - MANUEL ALBERTO  GUEVARA  NAJARRO" userId="dc0839a7-ef25-445d-88fe-29223dfab4a5" providerId="ADAL" clId="{F8E52220-67E0-4A3D-B0AC-B58A34E82092}" dt="2021-07-30T15:55:24.529" v="29" actId="6549"/>
          <ac:spMkLst>
            <pc:docMk/>
            <pc:sldMk cId="1026487" sldId="564"/>
            <ac:spMk id="5" creationId="{079F80E9-C8D2-8B42-B481-B910D99A780C}"/>
          </ac:spMkLst>
        </pc:spChg>
      </pc:sldChg>
      <pc:sldChg chg="addSp delSp modSp mod">
        <pc:chgData name="DOCENTE - MANUEL ALBERTO  GUEVARA  NAJARRO" userId="dc0839a7-ef25-445d-88fe-29223dfab4a5" providerId="ADAL" clId="{F8E52220-67E0-4A3D-B0AC-B58A34E82092}" dt="2021-07-30T16:45:28.700" v="916" actId="1035"/>
        <pc:sldMkLst>
          <pc:docMk/>
          <pc:sldMk cId="1889000168" sldId="632"/>
        </pc:sldMkLst>
        <pc:spChg chg="mod topLvl">
          <ac:chgData name="DOCENTE - MANUEL ALBERTO  GUEVARA  NAJARRO" userId="dc0839a7-ef25-445d-88fe-29223dfab4a5" providerId="ADAL" clId="{F8E52220-67E0-4A3D-B0AC-B58A34E82092}" dt="2021-07-30T16:40:59.643" v="632" actId="255"/>
          <ac:spMkLst>
            <pc:docMk/>
            <pc:sldMk cId="1889000168" sldId="632"/>
            <ac:spMk id="2" creationId="{CAEAB8AD-E6F1-4D23-BAEE-D57465CFE423}"/>
          </ac:spMkLst>
        </pc:spChg>
        <pc:spChg chg="mod">
          <ac:chgData name="DOCENTE - MANUEL ALBERTO  GUEVARA  NAJARRO" userId="dc0839a7-ef25-445d-88fe-29223dfab4a5" providerId="ADAL" clId="{F8E52220-67E0-4A3D-B0AC-B58A34E82092}" dt="2021-07-30T16:45:25.038" v="905" actId="1036"/>
          <ac:spMkLst>
            <pc:docMk/>
            <pc:sldMk cId="1889000168" sldId="632"/>
            <ac:spMk id="5" creationId="{5ECE236A-6C3C-46E8-A81F-7846D7B4570C}"/>
          </ac:spMkLst>
        </pc:spChg>
        <pc:spChg chg="del mod">
          <ac:chgData name="DOCENTE - MANUEL ALBERTO  GUEVARA  NAJARRO" userId="dc0839a7-ef25-445d-88fe-29223dfab4a5" providerId="ADAL" clId="{F8E52220-67E0-4A3D-B0AC-B58A34E82092}" dt="2021-07-30T16:09:21.657" v="105" actId="478"/>
          <ac:spMkLst>
            <pc:docMk/>
            <pc:sldMk cId="1889000168" sldId="632"/>
            <ac:spMk id="6" creationId="{62B8E1A4-E755-4E07-B436-48B0481D7B00}"/>
          </ac:spMkLst>
        </pc:spChg>
        <pc:spChg chg="add del mod">
          <ac:chgData name="DOCENTE - MANUEL ALBERTO  GUEVARA  NAJARRO" userId="dc0839a7-ef25-445d-88fe-29223dfab4a5" providerId="ADAL" clId="{F8E52220-67E0-4A3D-B0AC-B58A34E82092}" dt="2021-07-30T16:09:23.525" v="106" actId="478"/>
          <ac:spMkLst>
            <pc:docMk/>
            <pc:sldMk cId="1889000168" sldId="632"/>
            <ac:spMk id="7" creationId="{AB3035E7-52B8-4D40-9F22-1F54CE5E04A2}"/>
          </ac:spMkLst>
        </pc:spChg>
        <pc:spChg chg="mod topLvl">
          <ac:chgData name="DOCENTE - MANUEL ALBERTO  GUEVARA  NAJARRO" userId="dc0839a7-ef25-445d-88fe-29223dfab4a5" providerId="ADAL" clId="{F8E52220-67E0-4A3D-B0AC-B58A34E82092}" dt="2021-07-30T16:40:59.643" v="632" actId="255"/>
          <ac:spMkLst>
            <pc:docMk/>
            <pc:sldMk cId="1889000168" sldId="632"/>
            <ac:spMk id="9" creationId="{7DF60872-10C3-4711-AE9B-22E496B33208}"/>
          </ac:spMkLst>
        </pc:spChg>
        <pc:spChg chg="mod">
          <ac:chgData name="DOCENTE - MANUEL ALBERTO  GUEVARA  NAJARRO" userId="dc0839a7-ef25-445d-88fe-29223dfab4a5" providerId="ADAL" clId="{F8E52220-67E0-4A3D-B0AC-B58A34E82092}" dt="2021-07-30T16:40:59.643" v="632" actId="255"/>
          <ac:spMkLst>
            <pc:docMk/>
            <pc:sldMk cId="1889000168" sldId="632"/>
            <ac:spMk id="10" creationId="{434E56E8-4F93-4831-B00A-D221AD197809}"/>
          </ac:spMkLst>
        </pc:spChg>
        <pc:spChg chg="mod topLvl">
          <ac:chgData name="DOCENTE - MANUEL ALBERTO  GUEVARA  NAJARRO" userId="dc0839a7-ef25-445d-88fe-29223dfab4a5" providerId="ADAL" clId="{F8E52220-67E0-4A3D-B0AC-B58A34E82092}" dt="2021-07-30T16:40:59.643" v="632" actId="255"/>
          <ac:spMkLst>
            <pc:docMk/>
            <pc:sldMk cId="1889000168" sldId="632"/>
            <ac:spMk id="13" creationId="{5A0D0FDA-D1DF-48A5-AD6F-59B5C43129F4}"/>
          </ac:spMkLst>
        </pc:spChg>
        <pc:spChg chg="mod topLvl">
          <ac:chgData name="DOCENTE - MANUEL ALBERTO  GUEVARA  NAJARRO" userId="dc0839a7-ef25-445d-88fe-29223dfab4a5" providerId="ADAL" clId="{F8E52220-67E0-4A3D-B0AC-B58A34E82092}" dt="2021-07-30T16:40:59.643" v="632" actId="255"/>
          <ac:spMkLst>
            <pc:docMk/>
            <pc:sldMk cId="1889000168" sldId="632"/>
            <ac:spMk id="14" creationId="{12E0F189-F5B5-4409-8677-38FE5D73FBAA}"/>
          </ac:spMkLst>
        </pc:spChg>
        <pc:spChg chg="mod topLvl">
          <ac:chgData name="DOCENTE - MANUEL ALBERTO  GUEVARA  NAJARRO" userId="dc0839a7-ef25-445d-88fe-29223dfab4a5" providerId="ADAL" clId="{F8E52220-67E0-4A3D-B0AC-B58A34E82092}" dt="2021-07-30T16:40:59.643" v="632" actId="255"/>
          <ac:spMkLst>
            <pc:docMk/>
            <pc:sldMk cId="1889000168" sldId="632"/>
            <ac:spMk id="16" creationId="{5E8033E8-2DA9-4471-83AB-B498F51776EC}"/>
          </ac:spMkLst>
        </pc:spChg>
        <pc:spChg chg="mod topLvl">
          <ac:chgData name="DOCENTE - MANUEL ALBERTO  GUEVARA  NAJARRO" userId="dc0839a7-ef25-445d-88fe-29223dfab4a5" providerId="ADAL" clId="{F8E52220-67E0-4A3D-B0AC-B58A34E82092}" dt="2021-07-30T16:40:59.643" v="632" actId="255"/>
          <ac:spMkLst>
            <pc:docMk/>
            <pc:sldMk cId="1889000168" sldId="632"/>
            <ac:spMk id="17" creationId="{EDED6C71-2309-4547-88F5-AF9A02C26EF7}"/>
          </ac:spMkLst>
        </pc:spChg>
        <pc:spChg chg="mod topLvl">
          <ac:chgData name="DOCENTE - MANUEL ALBERTO  GUEVARA  NAJARRO" userId="dc0839a7-ef25-445d-88fe-29223dfab4a5" providerId="ADAL" clId="{F8E52220-67E0-4A3D-B0AC-B58A34E82092}" dt="2021-07-30T16:40:59.643" v="632" actId="255"/>
          <ac:spMkLst>
            <pc:docMk/>
            <pc:sldMk cId="1889000168" sldId="632"/>
            <ac:spMk id="19" creationId="{71D12E93-08FF-4C13-BF51-3B73256E04D6}"/>
          </ac:spMkLst>
        </pc:spChg>
        <pc:spChg chg="mod topLvl">
          <ac:chgData name="DOCENTE - MANUEL ALBERTO  GUEVARA  NAJARRO" userId="dc0839a7-ef25-445d-88fe-29223dfab4a5" providerId="ADAL" clId="{F8E52220-67E0-4A3D-B0AC-B58A34E82092}" dt="2021-07-30T16:40:59.643" v="632" actId="255"/>
          <ac:spMkLst>
            <pc:docMk/>
            <pc:sldMk cId="1889000168" sldId="632"/>
            <ac:spMk id="20" creationId="{C34FDC03-F723-4474-9E50-CBC56D9B21C8}"/>
          </ac:spMkLst>
        </pc:spChg>
        <pc:spChg chg="add mod">
          <ac:chgData name="DOCENTE - MANUEL ALBERTO  GUEVARA  NAJARRO" userId="dc0839a7-ef25-445d-88fe-29223dfab4a5" providerId="ADAL" clId="{F8E52220-67E0-4A3D-B0AC-B58A34E82092}" dt="2021-07-30T16:40:59.643" v="632" actId="255"/>
          <ac:spMkLst>
            <pc:docMk/>
            <pc:sldMk cId="1889000168" sldId="632"/>
            <ac:spMk id="21" creationId="{45F27A33-C7B0-4379-81B3-AD8E387F2562}"/>
          </ac:spMkLst>
        </pc:spChg>
        <pc:spChg chg="add mod">
          <ac:chgData name="DOCENTE - MANUEL ALBERTO  GUEVARA  NAJARRO" userId="dc0839a7-ef25-445d-88fe-29223dfab4a5" providerId="ADAL" clId="{F8E52220-67E0-4A3D-B0AC-B58A34E82092}" dt="2021-07-30T16:40:59.643" v="632" actId="255"/>
          <ac:spMkLst>
            <pc:docMk/>
            <pc:sldMk cId="1889000168" sldId="632"/>
            <ac:spMk id="22" creationId="{099E204E-B312-43F9-B810-68E8881492F6}"/>
          </ac:spMkLst>
        </pc:spChg>
        <pc:spChg chg="add mod">
          <ac:chgData name="DOCENTE - MANUEL ALBERTO  GUEVARA  NAJARRO" userId="dc0839a7-ef25-445d-88fe-29223dfab4a5" providerId="ADAL" clId="{F8E52220-67E0-4A3D-B0AC-B58A34E82092}" dt="2021-07-30T16:40:59.643" v="632" actId="255"/>
          <ac:spMkLst>
            <pc:docMk/>
            <pc:sldMk cId="1889000168" sldId="632"/>
            <ac:spMk id="23" creationId="{F9F3D124-1976-4336-959C-515466749F29}"/>
          </ac:spMkLst>
        </pc:spChg>
        <pc:spChg chg="add mod">
          <ac:chgData name="DOCENTE - MANUEL ALBERTO  GUEVARA  NAJARRO" userId="dc0839a7-ef25-445d-88fe-29223dfab4a5" providerId="ADAL" clId="{F8E52220-67E0-4A3D-B0AC-B58A34E82092}" dt="2021-07-30T16:40:59.643" v="632" actId="255"/>
          <ac:spMkLst>
            <pc:docMk/>
            <pc:sldMk cId="1889000168" sldId="632"/>
            <ac:spMk id="39" creationId="{527A5339-45E8-4EAF-A8CB-4836635F4E0A}"/>
          </ac:spMkLst>
        </pc:spChg>
        <pc:spChg chg="add mod">
          <ac:chgData name="DOCENTE - MANUEL ALBERTO  GUEVARA  NAJARRO" userId="dc0839a7-ef25-445d-88fe-29223dfab4a5" providerId="ADAL" clId="{F8E52220-67E0-4A3D-B0AC-B58A34E82092}" dt="2021-07-30T16:42:38.972" v="722" actId="207"/>
          <ac:spMkLst>
            <pc:docMk/>
            <pc:sldMk cId="1889000168" sldId="632"/>
            <ac:spMk id="40" creationId="{A4B3A74E-66DF-4E00-BE57-09C687500669}"/>
          </ac:spMkLst>
        </pc:spChg>
        <pc:spChg chg="add mod">
          <ac:chgData name="DOCENTE - MANUEL ALBERTO  GUEVARA  NAJARRO" userId="dc0839a7-ef25-445d-88fe-29223dfab4a5" providerId="ADAL" clId="{F8E52220-67E0-4A3D-B0AC-B58A34E82092}" dt="2021-07-30T16:40:59.643" v="632" actId="255"/>
          <ac:spMkLst>
            <pc:docMk/>
            <pc:sldMk cId="1889000168" sldId="632"/>
            <ac:spMk id="41" creationId="{1B5411D3-9CE4-49B0-AC43-514B22A714FD}"/>
          </ac:spMkLst>
        </pc:spChg>
        <pc:spChg chg="add mod">
          <ac:chgData name="DOCENTE - MANUEL ALBERTO  GUEVARA  NAJARRO" userId="dc0839a7-ef25-445d-88fe-29223dfab4a5" providerId="ADAL" clId="{F8E52220-67E0-4A3D-B0AC-B58A34E82092}" dt="2021-07-30T16:40:59.643" v="632" actId="255"/>
          <ac:spMkLst>
            <pc:docMk/>
            <pc:sldMk cId="1889000168" sldId="632"/>
            <ac:spMk id="42" creationId="{74583412-F4E3-434D-AD9A-AD348CD73760}"/>
          </ac:spMkLst>
        </pc:spChg>
        <pc:spChg chg="add mod">
          <ac:chgData name="DOCENTE - MANUEL ALBERTO  GUEVARA  NAJARRO" userId="dc0839a7-ef25-445d-88fe-29223dfab4a5" providerId="ADAL" clId="{F8E52220-67E0-4A3D-B0AC-B58A34E82092}" dt="2021-07-30T16:42:41.698" v="723" actId="207"/>
          <ac:spMkLst>
            <pc:docMk/>
            <pc:sldMk cId="1889000168" sldId="632"/>
            <ac:spMk id="43" creationId="{FDB32971-E26E-4EDC-9922-6F5B7058E158}"/>
          </ac:spMkLst>
        </pc:spChg>
        <pc:spChg chg="add mod">
          <ac:chgData name="DOCENTE - MANUEL ALBERTO  GUEVARA  NAJARRO" userId="dc0839a7-ef25-445d-88fe-29223dfab4a5" providerId="ADAL" clId="{F8E52220-67E0-4A3D-B0AC-B58A34E82092}" dt="2021-07-30T16:40:59.643" v="632" actId="255"/>
          <ac:spMkLst>
            <pc:docMk/>
            <pc:sldMk cId="1889000168" sldId="632"/>
            <ac:spMk id="44" creationId="{9049705A-C3C6-47D8-BBDE-87776027472C}"/>
          </ac:spMkLst>
        </pc:spChg>
        <pc:spChg chg="add mod">
          <ac:chgData name="DOCENTE - MANUEL ALBERTO  GUEVARA  NAJARRO" userId="dc0839a7-ef25-445d-88fe-29223dfab4a5" providerId="ADAL" clId="{F8E52220-67E0-4A3D-B0AC-B58A34E82092}" dt="2021-07-30T16:42:44.386" v="724" actId="207"/>
          <ac:spMkLst>
            <pc:docMk/>
            <pc:sldMk cId="1889000168" sldId="632"/>
            <ac:spMk id="45" creationId="{89961611-A4D2-4E94-8910-ABC34FF89383}"/>
          </ac:spMkLst>
        </pc:spChg>
        <pc:spChg chg="add mod ord">
          <ac:chgData name="DOCENTE - MANUEL ALBERTO  GUEVARA  NAJARRO" userId="dc0839a7-ef25-445d-88fe-29223dfab4a5" providerId="ADAL" clId="{F8E52220-67E0-4A3D-B0AC-B58A34E82092}" dt="2021-07-30T16:40:59.643" v="632" actId="255"/>
          <ac:spMkLst>
            <pc:docMk/>
            <pc:sldMk cId="1889000168" sldId="632"/>
            <ac:spMk id="46" creationId="{218A85D6-EBE7-4773-8EE0-AB93E1186057}"/>
          </ac:spMkLst>
        </pc:spChg>
        <pc:spChg chg="add mod ord">
          <ac:chgData name="DOCENTE - MANUEL ALBERTO  GUEVARA  NAJARRO" userId="dc0839a7-ef25-445d-88fe-29223dfab4a5" providerId="ADAL" clId="{F8E52220-67E0-4A3D-B0AC-B58A34E82092}" dt="2021-07-30T16:42:47.129" v="725" actId="207"/>
          <ac:spMkLst>
            <pc:docMk/>
            <pc:sldMk cId="1889000168" sldId="632"/>
            <ac:spMk id="47" creationId="{E33CF427-66DD-4E0C-A3AB-570E6A6B95C9}"/>
          </ac:spMkLst>
        </pc:spChg>
        <pc:spChg chg="add mod ord">
          <ac:chgData name="DOCENTE - MANUEL ALBERTO  GUEVARA  NAJARRO" userId="dc0839a7-ef25-445d-88fe-29223dfab4a5" providerId="ADAL" clId="{F8E52220-67E0-4A3D-B0AC-B58A34E82092}" dt="2021-07-30T16:40:59.643" v="632" actId="255"/>
          <ac:spMkLst>
            <pc:docMk/>
            <pc:sldMk cId="1889000168" sldId="632"/>
            <ac:spMk id="48" creationId="{74B4D5FC-2DE0-4480-85C7-FD3E89BAACD9}"/>
          </ac:spMkLst>
        </pc:spChg>
        <pc:spChg chg="add mod">
          <ac:chgData name="DOCENTE - MANUEL ALBERTO  GUEVARA  NAJARRO" userId="dc0839a7-ef25-445d-88fe-29223dfab4a5" providerId="ADAL" clId="{F8E52220-67E0-4A3D-B0AC-B58A34E82092}" dt="2021-07-30T16:40:59.643" v="632" actId="255"/>
          <ac:spMkLst>
            <pc:docMk/>
            <pc:sldMk cId="1889000168" sldId="632"/>
            <ac:spMk id="49" creationId="{64FBD372-BA36-48FD-90FD-73F4D9B4A044}"/>
          </ac:spMkLst>
        </pc:spChg>
        <pc:spChg chg="add mod">
          <ac:chgData name="DOCENTE - MANUEL ALBERTO  GUEVARA  NAJARRO" userId="dc0839a7-ef25-445d-88fe-29223dfab4a5" providerId="ADAL" clId="{F8E52220-67E0-4A3D-B0AC-B58A34E82092}" dt="2021-07-30T16:40:59.643" v="632" actId="255"/>
          <ac:spMkLst>
            <pc:docMk/>
            <pc:sldMk cId="1889000168" sldId="632"/>
            <ac:spMk id="50" creationId="{3E0937E1-D289-414D-B36C-26FB31B6C183}"/>
          </ac:spMkLst>
        </pc:spChg>
        <pc:spChg chg="add mod">
          <ac:chgData name="DOCENTE - MANUEL ALBERTO  GUEVARA  NAJARRO" userId="dc0839a7-ef25-445d-88fe-29223dfab4a5" providerId="ADAL" clId="{F8E52220-67E0-4A3D-B0AC-B58A34E82092}" dt="2021-07-30T16:45:28.700" v="916" actId="1035"/>
          <ac:spMkLst>
            <pc:docMk/>
            <pc:sldMk cId="1889000168" sldId="632"/>
            <ac:spMk id="71" creationId="{64128F4B-EE3F-47CE-A0A3-59AC5C6134D0}"/>
          </ac:spMkLst>
        </pc:spChg>
        <pc:spChg chg="add mod">
          <ac:chgData name="DOCENTE - MANUEL ALBERTO  GUEVARA  NAJARRO" userId="dc0839a7-ef25-445d-88fe-29223dfab4a5" providerId="ADAL" clId="{F8E52220-67E0-4A3D-B0AC-B58A34E82092}" dt="2021-07-30T16:45:28.700" v="916" actId="1035"/>
          <ac:spMkLst>
            <pc:docMk/>
            <pc:sldMk cId="1889000168" sldId="632"/>
            <ac:spMk id="72" creationId="{72122E9D-7035-4349-8214-3ADCD1F1060B}"/>
          </ac:spMkLst>
        </pc:spChg>
        <pc:spChg chg="add mod">
          <ac:chgData name="DOCENTE - MANUEL ALBERTO  GUEVARA  NAJARRO" userId="dc0839a7-ef25-445d-88fe-29223dfab4a5" providerId="ADAL" clId="{F8E52220-67E0-4A3D-B0AC-B58A34E82092}" dt="2021-07-30T16:45:28.700" v="916" actId="1035"/>
          <ac:spMkLst>
            <pc:docMk/>
            <pc:sldMk cId="1889000168" sldId="632"/>
            <ac:spMk id="73" creationId="{9C7B11DA-7249-43F0-A4A7-87408E9AB065}"/>
          </ac:spMkLst>
        </pc:spChg>
        <pc:spChg chg="add mod">
          <ac:chgData name="DOCENTE - MANUEL ALBERTO  GUEVARA  NAJARRO" userId="dc0839a7-ef25-445d-88fe-29223dfab4a5" providerId="ADAL" clId="{F8E52220-67E0-4A3D-B0AC-B58A34E82092}" dt="2021-07-30T16:45:28.700" v="916" actId="1035"/>
          <ac:spMkLst>
            <pc:docMk/>
            <pc:sldMk cId="1889000168" sldId="632"/>
            <ac:spMk id="74" creationId="{4682C60B-008F-4811-B152-FDBFECEEA007}"/>
          </ac:spMkLst>
        </pc:spChg>
        <pc:grpChg chg="add del mod">
          <ac:chgData name="DOCENTE - MANUEL ALBERTO  GUEVARA  NAJARRO" userId="dc0839a7-ef25-445d-88fe-29223dfab4a5" providerId="ADAL" clId="{F8E52220-67E0-4A3D-B0AC-B58A34E82092}" dt="2021-07-30T16:27:50.912" v="437" actId="165"/>
          <ac:grpSpMkLst>
            <pc:docMk/>
            <pc:sldMk cId="1889000168" sldId="632"/>
            <ac:grpSpMk id="11" creationId="{F8A92FAC-8034-41F5-A72C-D714C913D2D8}"/>
          </ac:grpSpMkLst>
        </pc:grpChg>
        <pc:grpChg chg="add del mod">
          <ac:chgData name="DOCENTE - MANUEL ALBERTO  GUEVARA  NAJARRO" userId="dc0839a7-ef25-445d-88fe-29223dfab4a5" providerId="ADAL" clId="{F8E52220-67E0-4A3D-B0AC-B58A34E82092}" dt="2021-07-30T16:27:50.912" v="437" actId="165"/>
          <ac:grpSpMkLst>
            <pc:docMk/>
            <pc:sldMk cId="1889000168" sldId="632"/>
            <ac:grpSpMk id="12" creationId="{FD291591-805B-4607-B29D-7C652618DB89}"/>
          </ac:grpSpMkLst>
        </pc:grpChg>
        <pc:grpChg chg="add del mod">
          <ac:chgData name="DOCENTE - MANUEL ALBERTO  GUEVARA  NAJARRO" userId="dc0839a7-ef25-445d-88fe-29223dfab4a5" providerId="ADAL" clId="{F8E52220-67E0-4A3D-B0AC-B58A34E82092}" dt="2021-07-30T16:27:50.912" v="437" actId="165"/>
          <ac:grpSpMkLst>
            <pc:docMk/>
            <pc:sldMk cId="1889000168" sldId="632"/>
            <ac:grpSpMk id="15" creationId="{A330B7C0-A441-484E-80E7-0EF90C46DA91}"/>
          </ac:grpSpMkLst>
        </pc:grpChg>
        <pc:grpChg chg="add del mod">
          <ac:chgData name="DOCENTE - MANUEL ALBERTO  GUEVARA  NAJARRO" userId="dc0839a7-ef25-445d-88fe-29223dfab4a5" providerId="ADAL" clId="{F8E52220-67E0-4A3D-B0AC-B58A34E82092}" dt="2021-07-30T16:27:50.912" v="437" actId="165"/>
          <ac:grpSpMkLst>
            <pc:docMk/>
            <pc:sldMk cId="1889000168" sldId="632"/>
            <ac:grpSpMk id="18" creationId="{D9CFBC00-15A0-4D73-8198-D6F52423FBDF}"/>
          </ac:grpSpMkLst>
        </pc:grpChg>
        <pc:grpChg chg="add mod">
          <ac:chgData name="DOCENTE - MANUEL ALBERTO  GUEVARA  NAJARRO" userId="dc0839a7-ef25-445d-88fe-29223dfab4a5" providerId="ADAL" clId="{F8E52220-67E0-4A3D-B0AC-B58A34E82092}" dt="2021-07-30T16:38:25.438" v="597" actId="164"/>
          <ac:grpSpMkLst>
            <pc:docMk/>
            <pc:sldMk cId="1889000168" sldId="632"/>
            <ac:grpSpMk id="58" creationId="{2F72ACBF-2B5E-4B27-8165-BF93AE2FED3E}"/>
          </ac:grpSpMkLst>
        </pc:grpChg>
        <pc:grpChg chg="add mod">
          <ac:chgData name="DOCENTE - MANUEL ALBERTO  GUEVARA  NAJARRO" userId="dc0839a7-ef25-445d-88fe-29223dfab4a5" providerId="ADAL" clId="{F8E52220-67E0-4A3D-B0AC-B58A34E82092}" dt="2021-07-30T16:38:21.032" v="596" actId="164"/>
          <ac:grpSpMkLst>
            <pc:docMk/>
            <pc:sldMk cId="1889000168" sldId="632"/>
            <ac:grpSpMk id="59" creationId="{EBC5D169-5350-4626-B0FF-2355E742F7FA}"/>
          </ac:grpSpMkLst>
        </pc:grpChg>
        <pc:grpChg chg="add mod">
          <ac:chgData name="DOCENTE - MANUEL ALBERTO  GUEVARA  NAJARRO" userId="dc0839a7-ef25-445d-88fe-29223dfab4a5" providerId="ADAL" clId="{F8E52220-67E0-4A3D-B0AC-B58A34E82092}" dt="2021-07-30T16:38:16.428" v="595" actId="164"/>
          <ac:grpSpMkLst>
            <pc:docMk/>
            <pc:sldMk cId="1889000168" sldId="632"/>
            <ac:grpSpMk id="60" creationId="{636E0AF9-D5E7-4030-8F5C-F9F4089B7429}"/>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1" creationId="{2978D6A8-4D60-4724-AF19-CC8B46A98556}"/>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2" creationId="{3A607462-CA10-4A01-8665-0A250662DEF1}"/>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3" creationId="{AE42DABC-5BF8-45B2-BFAE-5CB07E16E098}"/>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4" creationId="{2CC9E6B4-EC1F-436D-B336-5B8109EBAC22}"/>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5" creationId="{7856655A-A466-4C11-B86B-00D77825C53E}"/>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6" creationId="{92FF5F40-6A88-46BC-90C9-A16DFE884A8A}"/>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7" creationId="{0AD3B645-C875-4E6E-9FAE-B6E394A3CE7A}"/>
          </ac:grpSpMkLst>
        </pc:grpChg>
        <pc:grpChg chg="add mod">
          <ac:chgData name="DOCENTE - MANUEL ALBERTO  GUEVARA  NAJARRO" userId="dc0839a7-ef25-445d-88fe-29223dfab4a5" providerId="ADAL" clId="{F8E52220-67E0-4A3D-B0AC-B58A34E82092}" dt="2021-07-30T16:45:28.700" v="916" actId="1035"/>
          <ac:grpSpMkLst>
            <pc:docMk/>
            <pc:sldMk cId="1889000168" sldId="632"/>
            <ac:grpSpMk id="68" creationId="{C82695E9-06C1-495D-9D1B-BBA2F8332257}"/>
          </ac:grpSpMkLst>
        </pc:grpChg>
        <pc:picChg chg="del">
          <ac:chgData name="DOCENTE - MANUEL ALBERTO  GUEVARA  NAJARRO" userId="dc0839a7-ef25-445d-88fe-29223dfab4a5" providerId="ADAL" clId="{F8E52220-67E0-4A3D-B0AC-B58A34E82092}" dt="2021-07-30T16:21:00.342" v="107" actId="478"/>
          <ac:picMkLst>
            <pc:docMk/>
            <pc:sldMk cId="1889000168" sldId="632"/>
            <ac:picMk id="4" creationId="{B12BDDEC-0F55-438F-99F7-DBA917A0AF75}"/>
          </ac:picMkLst>
        </pc:picChg>
        <pc:picChg chg="add del mod">
          <ac:chgData name="DOCENTE - MANUEL ALBERTO  GUEVARA  NAJARRO" userId="dc0839a7-ef25-445d-88fe-29223dfab4a5" providerId="ADAL" clId="{F8E52220-67E0-4A3D-B0AC-B58A34E82092}" dt="2021-07-30T16:34:07.252" v="454" actId="478"/>
          <ac:picMkLst>
            <pc:docMk/>
            <pc:sldMk cId="1889000168" sldId="632"/>
            <ac:picMk id="25" creationId="{71F35441-80FA-41B4-BFF3-6209F64BCF7B}"/>
          </ac:picMkLst>
        </pc:picChg>
        <pc:picChg chg="add mod">
          <ac:chgData name="DOCENTE - MANUEL ALBERTO  GUEVARA  NAJARRO" userId="dc0839a7-ef25-445d-88fe-29223dfab4a5" providerId="ADAL" clId="{F8E52220-67E0-4A3D-B0AC-B58A34E82092}" dt="2021-07-30T16:38:16.428" v="595" actId="164"/>
          <ac:picMkLst>
            <pc:docMk/>
            <pc:sldMk cId="1889000168" sldId="632"/>
            <ac:picMk id="27" creationId="{A4856E9C-1AEC-4DAD-BEAF-0477D948F25D}"/>
          </ac:picMkLst>
        </pc:picChg>
        <pc:picChg chg="add mod">
          <ac:chgData name="DOCENTE - MANUEL ALBERTO  GUEVARA  NAJARRO" userId="dc0839a7-ef25-445d-88fe-29223dfab4a5" providerId="ADAL" clId="{F8E52220-67E0-4A3D-B0AC-B58A34E82092}" dt="2021-07-30T16:38:21.032" v="596" actId="164"/>
          <ac:picMkLst>
            <pc:docMk/>
            <pc:sldMk cId="1889000168" sldId="632"/>
            <ac:picMk id="29" creationId="{67C25A9D-2CB6-49CB-922E-497F3859D48E}"/>
          </ac:picMkLst>
        </pc:picChg>
        <pc:picChg chg="add mod">
          <ac:chgData name="DOCENTE - MANUEL ALBERTO  GUEVARA  NAJARRO" userId="dc0839a7-ef25-445d-88fe-29223dfab4a5" providerId="ADAL" clId="{F8E52220-67E0-4A3D-B0AC-B58A34E82092}" dt="2021-07-30T16:38:25.438" v="597" actId="164"/>
          <ac:picMkLst>
            <pc:docMk/>
            <pc:sldMk cId="1889000168" sldId="632"/>
            <ac:picMk id="31" creationId="{849DE094-EB00-4409-B9A3-7F76F8A2CB85}"/>
          </ac:picMkLst>
        </pc:picChg>
        <pc:picChg chg="add mod">
          <ac:chgData name="DOCENTE - MANUEL ALBERTO  GUEVARA  NAJARRO" userId="dc0839a7-ef25-445d-88fe-29223dfab4a5" providerId="ADAL" clId="{F8E52220-67E0-4A3D-B0AC-B58A34E82092}" dt="2021-07-30T16:39:32.074" v="616" actId="207"/>
          <ac:picMkLst>
            <pc:docMk/>
            <pc:sldMk cId="1889000168" sldId="632"/>
            <ac:picMk id="33" creationId="{BB889C7F-7A47-4802-85A9-9B6D57C03592}"/>
          </ac:picMkLst>
        </pc:picChg>
        <pc:picChg chg="add mod">
          <ac:chgData name="DOCENTE - MANUEL ALBERTO  GUEVARA  NAJARRO" userId="dc0839a7-ef25-445d-88fe-29223dfab4a5" providerId="ADAL" clId="{F8E52220-67E0-4A3D-B0AC-B58A34E82092}" dt="2021-07-30T16:38:41.417" v="600" actId="164"/>
          <ac:picMkLst>
            <pc:docMk/>
            <pc:sldMk cId="1889000168" sldId="632"/>
            <ac:picMk id="51" creationId="{18BE0436-FC92-4AF1-B13C-682240B8330B}"/>
          </ac:picMkLst>
        </pc:picChg>
        <pc:picChg chg="add mod">
          <ac:chgData name="DOCENTE - MANUEL ALBERTO  GUEVARA  NAJARRO" userId="dc0839a7-ef25-445d-88fe-29223dfab4a5" providerId="ADAL" clId="{F8E52220-67E0-4A3D-B0AC-B58A34E82092}" dt="2021-07-30T16:38:36.903" v="599" actId="164"/>
          <ac:picMkLst>
            <pc:docMk/>
            <pc:sldMk cId="1889000168" sldId="632"/>
            <ac:picMk id="52" creationId="{9759DC84-7E6C-4EEB-A9B3-090EC6185965}"/>
          </ac:picMkLst>
        </pc:picChg>
        <pc:picChg chg="add mod">
          <ac:chgData name="DOCENTE - MANUEL ALBERTO  GUEVARA  NAJARRO" userId="dc0839a7-ef25-445d-88fe-29223dfab4a5" providerId="ADAL" clId="{F8E52220-67E0-4A3D-B0AC-B58A34E82092}" dt="2021-07-30T16:38:31.211" v="598" actId="164"/>
          <ac:picMkLst>
            <pc:docMk/>
            <pc:sldMk cId="1889000168" sldId="632"/>
            <ac:picMk id="53" creationId="{7852C785-6E36-4E96-A8F3-E72A7F54AB3B}"/>
          </ac:picMkLst>
        </pc:picChg>
        <pc:picChg chg="add mod ord">
          <ac:chgData name="DOCENTE - MANUEL ALBERTO  GUEVARA  NAJARRO" userId="dc0839a7-ef25-445d-88fe-29223dfab4a5" providerId="ADAL" clId="{F8E52220-67E0-4A3D-B0AC-B58A34E82092}" dt="2021-07-30T16:38:48.671" v="602" actId="164"/>
          <ac:picMkLst>
            <pc:docMk/>
            <pc:sldMk cId="1889000168" sldId="632"/>
            <ac:picMk id="54" creationId="{3C829ACC-BF2D-4098-9D12-EC774F287721}"/>
          </ac:picMkLst>
        </pc:picChg>
        <pc:cxnChg chg="add mod">
          <ac:chgData name="DOCENTE - MANUEL ALBERTO  GUEVARA  NAJARRO" userId="dc0839a7-ef25-445d-88fe-29223dfab4a5" providerId="ADAL" clId="{F8E52220-67E0-4A3D-B0AC-B58A34E82092}" dt="2021-07-30T16:45:28.700" v="916" actId="1035"/>
          <ac:cxnSpMkLst>
            <pc:docMk/>
            <pc:sldMk cId="1889000168" sldId="632"/>
            <ac:cxnSpMk id="35" creationId="{92BDF300-B52D-4A23-B174-850C63581E53}"/>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36" creationId="{AC3FB9B2-896F-4BAB-A29D-B65311B24F9B}"/>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55" creationId="{036BB496-4D06-4485-8873-BCD5370C907F}"/>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56" creationId="{4C3E8D25-D8E8-47A4-9A58-A54A5B8401F1}"/>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57" creationId="{ACCDC0A2-BA71-4847-9772-0754F43835C2}"/>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70" creationId="{18655BD5-610C-492F-A335-5BE157AC0F0F}"/>
          </ac:cxnSpMkLst>
        </pc:cxnChg>
        <pc:cxnChg chg="add mod">
          <ac:chgData name="DOCENTE - MANUEL ALBERTO  GUEVARA  NAJARRO" userId="dc0839a7-ef25-445d-88fe-29223dfab4a5" providerId="ADAL" clId="{F8E52220-67E0-4A3D-B0AC-B58A34E82092}" dt="2021-07-30T16:45:28.700" v="916" actId="1035"/>
          <ac:cxnSpMkLst>
            <pc:docMk/>
            <pc:sldMk cId="1889000168" sldId="632"/>
            <ac:cxnSpMk id="76" creationId="{46BB8B93-3185-4AE7-B846-6C2E1A92721F}"/>
          </ac:cxnSpMkLst>
        </pc:cxnChg>
      </pc:sldChg>
      <pc:sldChg chg="modSp mod">
        <pc:chgData name="DOCENTE - MANUEL ALBERTO  GUEVARA  NAJARRO" userId="dc0839a7-ef25-445d-88fe-29223dfab4a5" providerId="ADAL" clId="{F8E52220-67E0-4A3D-B0AC-B58A34E82092}" dt="2021-07-30T20:24:25.774" v="2597" actId="20577"/>
        <pc:sldMkLst>
          <pc:docMk/>
          <pc:sldMk cId="1885386360" sldId="649"/>
        </pc:sldMkLst>
        <pc:spChg chg="mod">
          <ac:chgData name="DOCENTE - MANUEL ALBERTO  GUEVARA  NAJARRO" userId="dc0839a7-ef25-445d-88fe-29223dfab4a5" providerId="ADAL" clId="{F8E52220-67E0-4A3D-B0AC-B58A34E82092}" dt="2021-07-30T20:24:25.774" v="2597" actId="20577"/>
          <ac:spMkLst>
            <pc:docMk/>
            <pc:sldMk cId="1885386360" sldId="649"/>
            <ac:spMk id="7" creationId="{1324D68F-ACA4-42AD-B878-BD975A546207}"/>
          </ac:spMkLst>
        </pc:spChg>
      </pc:sldChg>
      <pc:sldChg chg="addSp delSp modSp mod">
        <pc:chgData name="DOCENTE - MANUEL ALBERTO  GUEVARA  NAJARRO" userId="dc0839a7-ef25-445d-88fe-29223dfab4a5" providerId="ADAL" clId="{F8E52220-67E0-4A3D-B0AC-B58A34E82092}" dt="2021-07-30T18:14:55.486" v="1727" actId="1076"/>
        <pc:sldMkLst>
          <pc:docMk/>
          <pc:sldMk cId="2831836023" sldId="650"/>
        </pc:sldMkLst>
        <pc:spChg chg="mod">
          <ac:chgData name="DOCENTE - MANUEL ALBERTO  GUEVARA  NAJARRO" userId="dc0839a7-ef25-445d-88fe-29223dfab4a5" providerId="ADAL" clId="{F8E52220-67E0-4A3D-B0AC-B58A34E82092}" dt="2021-07-30T17:59:17.470" v="1690" actId="20577"/>
          <ac:spMkLst>
            <pc:docMk/>
            <pc:sldMk cId="2831836023" sldId="650"/>
            <ac:spMk id="2" creationId="{A513C804-6001-4C7A-A4F6-858606C13E1B}"/>
          </ac:spMkLst>
        </pc:spChg>
        <pc:spChg chg="del">
          <ac:chgData name="DOCENTE - MANUEL ALBERTO  GUEVARA  NAJARRO" userId="dc0839a7-ef25-445d-88fe-29223dfab4a5" providerId="ADAL" clId="{F8E52220-67E0-4A3D-B0AC-B58A34E82092}" dt="2021-07-30T17:59:20.888" v="1691" actId="478"/>
          <ac:spMkLst>
            <pc:docMk/>
            <pc:sldMk cId="2831836023" sldId="650"/>
            <ac:spMk id="3" creationId="{2E135C1E-EAD9-428A-8A2E-033A4004E55A}"/>
          </ac:spMkLst>
        </pc:spChg>
        <pc:spChg chg="add del mod">
          <ac:chgData name="DOCENTE - MANUEL ALBERTO  GUEVARA  NAJARRO" userId="dc0839a7-ef25-445d-88fe-29223dfab4a5" providerId="ADAL" clId="{F8E52220-67E0-4A3D-B0AC-B58A34E82092}" dt="2021-07-30T17:59:22.360" v="1692" actId="478"/>
          <ac:spMkLst>
            <pc:docMk/>
            <pc:sldMk cId="2831836023" sldId="650"/>
            <ac:spMk id="4" creationId="{050BAB37-2A85-4DBB-9973-C362440D3739}"/>
          </ac:spMkLst>
        </pc:spChg>
        <pc:spChg chg="add mod">
          <ac:chgData name="DOCENTE - MANUEL ALBERTO  GUEVARA  NAJARRO" userId="dc0839a7-ef25-445d-88fe-29223dfab4a5" providerId="ADAL" clId="{F8E52220-67E0-4A3D-B0AC-B58A34E82092}" dt="2021-07-30T18:14:25.985" v="1724" actId="14100"/>
          <ac:spMkLst>
            <pc:docMk/>
            <pc:sldMk cId="2831836023" sldId="650"/>
            <ac:spMk id="8" creationId="{84313B48-4009-4253-8365-AEF6BEFEFD0E}"/>
          </ac:spMkLst>
        </pc:spChg>
        <pc:picChg chg="add mod">
          <ac:chgData name="DOCENTE - MANUEL ALBERTO  GUEVARA  NAJARRO" userId="dc0839a7-ef25-445d-88fe-29223dfab4a5" providerId="ADAL" clId="{F8E52220-67E0-4A3D-B0AC-B58A34E82092}" dt="2021-07-30T18:14:55.486" v="1727" actId="1076"/>
          <ac:picMkLst>
            <pc:docMk/>
            <pc:sldMk cId="2831836023" sldId="650"/>
            <ac:picMk id="9" creationId="{DE289304-C571-49B9-A49E-8497538AC444}"/>
          </ac:picMkLst>
        </pc:picChg>
        <pc:picChg chg="del">
          <ac:chgData name="DOCENTE - MANUEL ALBERTO  GUEVARA  NAJARRO" userId="dc0839a7-ef25-445d-88fe-29223dfab4a5" providerId="ADAL" clId="{F8E52220-67E0-4A3D-B0AC-B58A34E82092}" dt="2021-07-30T17:59:20.888" v="1691" actId="478"/>
          <ac:picMkLst>
            <pc:docMk/>
            <pc:sldMk cId="2831836023" sldId="650"/>
            <ac:picMk id="1026" creationId="{CCB0D59E-ED8F-46D5-A6CA-E314B28F3123}"/>
          </ac:picMkLst>
        </pc:picChg>
      </pc:sldChg>
      <pc:sldChg chg="del">
        <pc:chgData name="DOCENTE - MANUEL ALBERTO  GUEVARA  NAJARRO" userId="dc0839a7-ef25-445d-88fe-29223dfab4a5" providerId="ADAL" clId="{F8E52220-67E0-4A3D-B0AC-B58A34E82092}" dt="2021-07-30T18:15:02.748" v="1728" actId="47"/>
        <pc:sldMkLst>
          <pc:docMk/>
          <pc:sldMk cId="2092610989" sldId="652"/>
        </pc:sldMkLst>
      </pc:sldChg>
      <pc:sldChg chg="del">
        <pc:chgData name="DOCENTE - MANUEL ALBERTO  GUEVARA  NAJARRO" userId="dc0839a7-ef25-445d-88fe-29223dfab4a5" providerId="ADAL" clId="{F8E52220-67E0-4A3D-B0AC-B58A34E82092}" dt="2021-07-30T18:15:02.748" v="1728" actId="47"/>
        <pc:sldMkLst>
          <pc:docMk/>
          <pc:sldMk cId="3206025912" sldId="653"/>
        </pc:sldMkLst>
      </pc:sldChg>
      <pc:sldChg chg="del">
        <pc:chgData name="DOCENTE - MANUEL ALBERTO  GUEVARA  NAJARRO" userId="dc0839a7-ef25-445d-88fe-29223dfab4a5" providerId="ADAL" clId="{F8E52220-67E0-4A3D-B0AC-B58A34E82092}" dt="2021-07-30T18:15:02.748" v="1728" actId="47"/>
        <pc:sldMkLst>
          <pc:docMk/>
          <pc:sldMk cId="1528395636" sldId="658"/>
        </pc:sldMkLst>
      </pc:sldChg>
      <pc:sldChg chg="del">
        <pc:chgData name="DOCENTE - MANUEL ALBERTO  GUEVARA  NAJARRO" userId="dc0839a7-ef25-445d-88fe-29223dfab4a5" providerId="ADAL" clId="{F8E52220-67E0-4A3D-B0AC-B58A34E82092}" dt="2021-07-30T18:15:02.748" v="1728" actId="47"/>
        <pc:sldMkLst>
          <pc:docMk/>
          <pc:sldMk cId="4221807753" sldId="659"/>
        </pc:sldMkLst>
      </pc:sldChg>
      <pc:sldChg chg="del">
        <pc:chgData name="DOCENTE - MANUEL ALBERTO  GUEVARA  NAJARRO" userId="dc0839a7-ef25-445d-88fe-29223dfab4a5" providerId="ADAL" clId="{F8E52220-67E0-4A3D-B0AC-B58A34E82092}" dt="2021-07-30T18:15:02.748" v="1728" actId="47"/>
        <pc:sldMkLst>
          <pc:docMk/>
          <pc:sldMk cId="961356900" sldId="660"/>
        </pc:sldMkLst>
      </pc:sldChg>
      <pc:sldChg chg="del">
        <pc:chgData name="DOCENTE - MANUEL ALBERTO  GUEVARA  NAJARRO" userId="dc0839a7-ef25-445d-88fe-29223dfab4a5" providerId="ADAL" clId="{F8E52220-67E0-4A3D-B0AC-B58A34E82092}" dt="2021-07-30T18:15:02.748" v="1728" actId="47"/>
        <pc:sldMkLst>
          <pc:docMk/>
          <pc:sldMk cId="3620574116" sldId="662"/>
        </pc:sldMkLst>
      </pc:sldChg>
      <pc:sldChg chg="del">
        <pc:chgData name="DOCENTE - MANUEL ALBERTO  GUEVARA  NAJARRO" userId="dc0839a7-ef25-445d-88fe-29223dfab4a5" providerId="ADAL" clId="{F8E52220-67E0-4A3D-B0AC-B58A34E82092}" dt="2021-07-30T18:15:02.748" v="1728" actId="47"/>
        <pc:sldMkLst>
          <pc:docMk/>
          <pc:sldMk cId="3425911055" sldId="663"/>
        </pc:sldMkLst>
      </pc:sldChg>
      <pc:sldChg chg="del">
        <pc:chgData name="DOCENTE - MANUEL ALBERTO  GUEVARA  NAJARRO" userId="dc0839a7-ef25-445d-88fe-29223dfab4a5" providerId="ADAL" clId="{F8E52220-67E0-4A3D-B0AC-B58A34E82092}" dt="2021-07-30T18:15:02.748" v="1728" actId="47"/>
        <pc:sldMkLst>
          <pc:docMk/>
          <pc:sldMk cId="23517781" sldId="664"/>
        </pc:sldMkLst>
      </pc:sldChg>
      <pc:sldChg chg="del">
        <pc:chgData name="DOCENTE - MANUEL ALBERTO  GUEVARA  NAJARRO" userId="dc0839a7-ef25-445d-88fe-29223dfab4a5" providerId="ADAL" clId="{F8E52220-67E0-4A3D-B0AC-B58A34E82092}" dt="2021-07-30T18:15:02.748" v="1728" actId="47"/>
        <pc:sldMkLst>
          <pc:docMk/>
          <pc:sldMk cId="4280083563" sldId="665"/>
        </pc:sldMkLst>
      </pc:sldChg>
      <pc:sldChg chg="del">
        <pc:chgData name="DOCENTE - MANUEL ALBERTO  GUEVARA  NAJARRO" userId="dc0839a7-ef25-445d-88fe-29223dfab4a5" providerId="ADAL" clId="{F8E52220-67E0-4A3D-B0AC-B58A34E82092}" dt="2021-07-30T18:15:02.748" v="1728" actId="47"/>
        <pc:sldMkLst>
          <pc:docMk/>
          <pc:sldMk cId="3988125534" sldId="666"/>
        </pc:sldMkLst>
      </pc:sldChg>
      <pc:sldChg chg="del">
        <pc:chgData name="DOCENTE - MANUEL ALBERTO  GUEVARA  NAJARRO" userId="dc0839a7-ef25-445d-88fe-29223dfab4a5" providerId="ADAL" clId="{F8E52220-67E0-4A3D-B0AC-B58A34E82092}" dt="2021-07-30T18:15:02.748" v="1728" actId="47"/>
        <pc:sldMkLst>
          <pc:docMk/>
          <pc:sldMk cId="138281602" sldId="667"/>
        </pc:sldMkLst>
      </pc:sldChg>
      <pc:sldChg chg="addSp delSp modSp add mod ord">
        <pc:chgData name="DOCENTE - MANUEL ALBERTO  GUEVARA  NAJARRO" userId="dc0839a7-ef25-445d-88fe-29223dfab4a5" providerId="ADAL" clId="{F8E52220-67E0-4A3D-B0AC-B58A34E82092}" dt="2021-07-30T16:55:19.297" v="1050" actId="207"/>
        <pc:sldMkLst>
          <pc:docMk/>
          <pc:sldMk cId="571986877" sldId="668"/>
        </pc:sldMkLst>
        <pc:spChg chg="mod">
          <ac:chgData name="DOCENTE - MANUEL ALBERTO  GUEVARA  NAJARRO" userId="dc0839a7-ef25-445d-88fe-29223dfab4a5" providerId="ADAL" clId="{F8E52220-67E0-4A3D-B0AC-B58A34E82092}" dt="2021-07-30T16:48:07.747" v="924" actId="14861"/>
          <ac:spMkLst>
            <pc:docMk/>
            <pc:sldMk cId="571986877" sldId="668"/>
            <ac:spMk id="2" creationId="{CAEAB8AD-E6F1-4D23-BAEE-D57465CFE423}"/>
          </ac:spMkLst>
        </pc:spChg>
        <pc:spChg chg="del">
          <ac:chgData name="DOCENTE - MANUEL ALBERTO  GUEVARA  NAJARRO" userId="dc0839a7-ef25-445d-88fe-29223dfab4a5" providerId="ADAL" clId="{F8E52220-67E0-4A3D-B0AC-B58A34E82092}" dt="2021-07-30T16:45:37.878" v="917" actId="478"/>
          <ac:spMkLst>
            <pc:docMk/>
            <pc:sldMk cId="571986877" sldId="668"/>
            <ac:spMk id="5" creationId="{5ECE236A-6C3C-46E8-A81F-7846D7B4570C}"/>
          </ac:spMkLst>
        </pc:spChg>
        <pc:spChg chg="mod">
          <ac:chgData name="DOCENTE - MANUEL ALBERTO  GUEVARA  NAJARRO" userId="dc0839a7-ef25-445d-88fe-29223dfab4a5" providerId="ADAL" clId="{F8E52220-67E0-4A3D-B0AC-B58A34E82092}" dt="2021-07-30T16:54:36.021" v="981"/>
          <ac:spMkLst>
            <pc:docMk/>
            <pc:sldMk cId="571986877" sldId="668"/>
            <ac:spMk id="6" creationId="{62B8E1A4-E755-4E07-B436-48B0481D7B00}"/>
          </ac:spMkLst>
        </pc:spChg>
        <pc:spChg chg="add del mod">
          <ac:chgData name="DOCENTE - MANUEL ALBERTO  GUEVARA  NAJARRO" userId="dc0839a7-ef25-445d-88fe-29223dfab4a5" providerId="ADAL" clId="{F8E52220-67E0-4A3D-B0AC-B58A34E82092}" dt="2021-07-30T16:45:40.845" v="919" actId="478"/>
          <ac:spMkLst>
            <pc:docMk/>
            <pc:sldMk cId="571986877" sldId="668"/>
            <ac:spMk id="7" creationId="{A362E009-2FC6-42FC-8492-849C6D524306}"/>
          </ac:spMkLst>
        </pc:spChg>
        <pc:spChg chg="mod">
          <ac:chgData name="DOCENTE - MANUEL ALBERTO  GUEVARA  NAJARRO" userId="dc0839a7-ef25-445d-88fe-29223dfab4a5" providerId="ADAL" clId="{F8E52220-67E0-4A3D-B0AC-B58A34E82092}" dt="2021-07-30T16:47:57.826" v="922" actId="207"/>
          <ac:spMkLst>
            <pc:docMk/>
            <pc:sldMk cId="571986877" sldId="668"/>
            <ac:spMk id="9" creationId="{7DF60872-10C3-4711-AE9B-22E496B33208}"/>
          </ac:spMkLst>
        </pc:spChg>
        <pc:spChg chg="mod">
          <ac:chgData name="DOCENTE - MANUEL ALBERTO  GUEVARA  NAJARRO" userId="dc0839a7-ef25-445d-88fe-29223dfab4a5" providerId="ADAL" clId="{F8E52220-67E0-4A3D-B0AC-B58A34E82092}" dt="2021-07-30T16:54:51.795" v="1046" actId="1037"/>
          <ac:spMkLst>
            <pc:docMk/>
            <pc:sldMk cId="571986877" sldId="668"/>
            <ac:spMk id="10" creationId="{434E56E8-4F93-4831-B00A-D221AD197809}"/>
          </ac:spMkLst>
        </pc:spChg>
        <pc:spChg chg="add mod">
          <ac:chgData name="DOCENTE - MANUEL ALBERTO  GUEVARA  NAJARRO" userId="dc0839a7-ef25-445d-88fe-29223dfab4a5" providerId="ADAL" clId="{F8E52220-67E0-4A3D-B0AC-B58A34E82092}" dt="2021-07-30T16:52:34.881" v="980" actId="20577"/>
          <ac:spMkLst>
            <pc:docMk/>
            <pc:sldMk cId="571986877" sldId="668"/>
            <ac:spMk id="11" creationId="{050FE2E3-BCF2-4110-9ED5-CAF869FE5D3F}"/>
          </ac:spMkLst>
        </pc:spChg>
        <pc:picChg chg="del">
          <ac:chgData name="DOCENTE - MANUEL ALBERTO  GUEVARA  NAJARRO" userId="dc0839a7-ef25-445d-88fe-29223dfab4a5" providerId="ADAL" clId="{F8E52220-67E0-4A3D-B0AC-B58A34E82092}" dt="2021-07-30T16:54:38.068" v="982" actId="478"/>
          <ac:picMkLst>
            <pc:docMk/>
            <pc:sldMk cId="571986877" sldId="668"/>
            <ac:picMk id="4" creationId="{B12BDDEC-0F55-438F-99F7-DBA917A0AF75}"/>
          </ac:picMkLst>
        </pc:picChg>
        <pc:picChg chg="add mod">
          <ac:chgData name="DOCENTE - MANUEL ALBERTO  GUEVARA  NAJARRO" userId="dc0839a7-ef25-445d-88fe-29223dfab4a5" providerId="ADAL" clId="{F8E52220-67E0-4A3D-B0AC-B58A34E82092}" dt="2021-07-30T16:55:19.297" v="1050" actId="207"/>
          <ac:picMkLst>
            <pc:docMk/>
            <pc:sldMk cId="571986877" sldId="668"/>
            <ac:picMk id="13" creationId="{67DDFC29-1C73-4306-BABE-E8E73B170387}"/>
          </ac:picMkLst>
        </pc:picChg>
      </pc:sldChg>
      <pc:sldChg chg="addSp delSp modSp add mod modAnim">
        <pc:chgData name="DOCENTE - MANUEL ALBERTO  GUEVARA  NAJARRO" userId="dc0839a7-ef25-445d-88fe-29223dfab4a5" providerId="ADAL" clId="{F8E52220-67E0-4A3D-B0AC-B58A34E82092}" dt="2021-07-30T17:09:20.397" v="1225" actId="207"/>
        <pc:sldMkLst>
          <pc:docMk/>
          <pc:sldMk cId="1361858080" sldId="669"/>
        </pc:sldMkLst>
        <pc:spChg chg="del">
          <ac:chgData name="DOCENTE - MANUEL ALBERTO  GUEVARA  NAJARRO" userId="dc0839a7-ef25-445d-88fe-29223dfab4a5" providerId="ADAL" clId="{F8E52220-67E0-4A3D-B0AC-B58A34E82092}" dt="2021-07-30T16:55:57.608" v="1055" actId="478"/>
          <ac:spMkLst>
            <pc:docMk/>
            <pc:sldMk cId="1361858080" sldId="669"/>
            <ac:spMk id="2" creationId="{CAEAB8AD-E6F1-4D23-BAEE-D57465CFE423}"/>
          </ac:spMkLst>
        </pc:spChg>
        <pc:spChg chg="mod">
          <ac:chgData name="DOCENTE - MANUEL ALBERTO  GUEVARA  NAJARRO" userId="dc0839a7-ef25-445d-88fe-29223dfab4a5" providerId="ADAL" clId="{F8E52220-67E0-4A3D-B0AC-B58A34E82092}" dt="2021-07-30T17:05:07.744" v="1153" actId="14100"/>
          <ac:spMkLst>
            <pc:docMk/>
            <pc:sldMk cId="1361858080" sldId="669"/>
            <ac:spMk id="6" creationId="{62B8E1A4-E755-4E07-B436-48B0481D7B00}"/>
          </ac:spMkLst>
        </pc:spChg>
        <pc:spChg chg="del">
          <ac:chgData name="DOCENTE - MANUEL ALBERTO  GUEVARA  NAJARRO" userId="dc0839a7-ef25-445d-88fe-29223dfab4a5" providerId="ADAL" clId="{F8E52220-67E0-4A3D-B0AC-B58A34E82092}" dt="2021-07-30T16:55:57.120" v="1054" actId="478"/>
          <ac:spMkLst>
            <pc:docMk/>
            <pc:sldMk cId="1361858080" sldId="669"/>
            <ac:spMk id="9" creationId="{7DF60872-10C3-4711-AE9B-22E496B33208}"/>
          </ac:spMkLst>
        </pc:spChg>
        <pc:spChg chg="del">
          <ac:chgData name="DOCENTE - MANUEL ALBERTO  GUEVARA  NAJARRO" userId="dc0839a7-ef25-445d-88fe-29223dfab4a5" providerId="ADAL" clId="{F8E52220-67E0-4A3D-B0AC-B58A34E82092}" dt="2021-07-30T16:55:56.749" v="1053" actId="478"/>
          <ac:spMkLst>
            <pc:docMk/>
            <pc:sldMk cId="1361858080" sldId="669"/>
            <ac:spMk id="10" creationId="{434E56E8-4F93-4831-B00A-D221AD197809}"/>
          </ac:spMkLst>
        </pc:spChg>
        <pc:spChg chg="mod">
          <ac:chgData name="DOCENTE - MANUEL ALBERTO  GUEVARA  NAJARRO" userId="dc0839a7-ef25-445d-88fe-29223dfab4a5" providerId="ADAL" clId="{F8E52220-67E0-4A3D-B0AC-B58A34E82092}" dt="2021-07-30T16:55:50.053" v="1052"/>
          <ac:spMkLst>
            <pc:docMk/>
            <pc:sldMk cId="1361858080" sldId="669"/>
            <ac:spMk id="11" creationId="{050FE2E3-BCF2-4110-9ED5-CAF869FE5D3F}"/>
          </ac:spMkLst>
        </pc:spChg>
        <pc:spChg chg="add mod topLvl">
          <ac:chgData name="DOCENTE - MANUEL ALBERTO  GUEVARA  NAJARRO" userId="dc0839a7-ef25-445d-88fe-29223dfab4a5" providerId="ADAL" clId="{F8E52220-67E0-4A3D-B0AC-B58A34E82092}" dt="2021-07-30T17:05:32.683" v="1195" actId="12789"/>
          <ac:spMkLst>
            <pc:docMk/>
            <pc:sldMk cId="1361858080" sldId="669"/>
            <ac:spMk id="12" creationId="{155D20AE-7A27-429B-B727-DB7B59E07B2E}"/>
          </ac:spMkLst>
        </pc:spChg>
        <pc:spChg chg="add mod topLvl">
          <ac:chgData name="DOCENTE - MANUEL ALBERTO  GUEVARA  NAJARRO" userId="dc0839a7-ef25-445d-88fe-29223dfab4a5" providerId="ADAL" clId="{F8E52220-67E0-4A3D-B0AC-B58A34E82092}" dt="2021-07-30T17:09:20.397" v="1225" actId="207"/>
          <ac:spMkLst>
            <pc:docMk/>
            <pc:sldMk cId="1361858080" sldId="669"/>
            <ac:spMk id="14" creationId="{501B487E-0A80-427B-94D7-046AD360BD4C}"/>
          </ac:spMkLst>
        </pc:spChg>
        <pc:spChg chg="add mod topLvl">
          <ac:chgData name="DOCENTE - MANUEL ALBERTO  GUEVARA  NAJARRO" userId="dc0839a7-ef25-445d-88fe-29223dfab4a5" providerId="ADAL" clId="{F8E52220-67E0-4A3D-B0AC-B58A34E82092}" dt="2021-07-30T17:09:08.051" v="1223" actId="207"/>
          <ac:spMkLst>
            <pc:docMk/>
            <pc:sldMk cId="1361858080" sldId="669"/>
            <ac:spMk id="15" creationId="{52B14AF2-C783-4E2D-8B5A-6097F5453769}"/>
          </ac:spMkLst>
        </pc:spChg>
        <pc:spChg chg="mod">
          <ac:chgData name="DOCENTE - MANUEL ALBERTO  GUEVARA  NAJARRO" userId="dc0839a7-ef25-445d-88fe-29223dfab4a5" providerId="ADAL" clId="{F8E52220-67E0-4A3D-B0AC-B58A34E82092}" dt="2021-07-30T17:03:04.704" v="1079" actId="165"/>
          <ac:spMkLst>
            <pc:docMk/>
            <pc:sldMk cId="1361858080" sldId="669"/>
            <ac:spMk id="17" creationId="{AD61EE81-4B79-4F93-B48E-0DB97DEB8436}"/>
          </ac:spMkLst>
        </pc:spChg>
        <pc:spChg chg="mod">
          <ac:chgData name="DOCENTE - MANUEL ALBERTO  GUEVARA  NAJARRO" userId="dc0839a7-ef25-445d-88fe-29223dfab4a5" providerId="ADAL" clId="{F8E52220-67E0-4A3D-B0AC-B58A34E82092}" dt="2021-07-30T17:03:04.704" v="1079" actId="165"/>
          <ac:spMkLst>
            <pc:docMk/>
            <pc:sldMk cId="1361858080" sldId="669"/>
            <ac:spMk id="18" creationId="{CDAA3FC6-A4A4-409E-BA2E-492A5F69F6DF}"/>
          </ac:spMkLst>
        </pc:spChg>
        <pc:spChg chg="mod">
          <ac:chgData name="DOCENTE - MANUEL ALBERTO  GUEVARA  NAJARRO" userId="dc0839a7-ef25-445d-88fe-29223dfab4a5" providerId="ADAL" clId="{F8E52220-67E0-4A3D-B0AC-B58A34E82092}" dt="2021-07-30T17:03:04.704" v="1079" actId="165"/>
          <ac:spMkLst>
            <pc:docMk/>
            <pc:sldMk cId="1361858080" sldId="669"/>
            <ac:spMk id="19" creationId="{9A474F1B-7996-4A8D-A3E7-ECE779937F11}"/>
          </ac:spMkLst>
        </pc:spChg>
        <pc:spChg chg="add mod topLvl">
          <ac:chgData name="DOCENTE - MANUEL ALBERTO  GUEVARA  NAJARRO" userId="dc0839a7-ef25-445d-88fe-29223dfab4a5" providerId="ADAL" clId="{F8E52220-67E0-4A3D-B0AC-B58A34E82092}" dt="2021-07-30T17:05:32.683" v="1195" actId="12789"/>
          <ac:spMkLst>
            <pc:docMk/>
            <pc:sldMk cId="1361858080" sldId="669"/>
            <ac:spMk id="20" creationId="{BF3E36AF-BAF1-4011-BA54-19DA37A80A6B}"/>
          </ac:spMkLst>
        </pc:spChg>
        <pc:spChg chg="add mod topLvl">
          <ac:chgData name="DOCENTE - MANUEL ALBERTO  GUEVARA  NAJARRO" userId="dc0839a7-ef25-445d-88fe-29223dfab4a5" providerId="ADAL" clId="{F8E52220-67E0-4A3D-B0AC-B58A34E82092}" dt="2021-07-30T17:09:20.397" v="1225" actId="207"/>
          <ac:spMkLst>
            <pc:docMk/>
            <pc:sldMk cId="1361858080" sldId="669"/>
            <ac:spMk id="21" creationId="{FC897E5F-80B6-4F6B-A6B8-24001CB87C31}"/>
          </ac:spMkLst>
        </pc:spChg>
        <pc:spChg chg="add del mod topLvl">
          <ac:chgData name="DOCENTE - MANUEL ALBERTO  GUEVARA  NAJARRO" userId="dc0839a7-ef25-445d-88fe-29223dfab4a5" providerId="ADAL" clId="{F8E52220-67E0-4A3D-B0AC-B58A34E82092}" dt="2021-07-30T17:09:08.051" v="1223" actId="207"/>
          <ac:spMkLst>
            <pc:docMk/>
            <pc:sldMk cId="1361858080" sldId="669"/>
            <ac:spMk id="22" creationId="{AACE6F5C-D4BF-4270-A03A-12AE5A13E61F}"/>
          </ac:spMkLst>
        </pc:spChg>
        <pc:spChg chg="add mod topLvl">
          <ac:chgData name="DOCENTE - MANUEL ALBERTO  GUEVARA  NAJARRO" userId="dc0839a7-ef25-445d-88fe-29223dfab4a5" providerId="ADAL" clId="{F8E52220-67E0-4A3D-B0AC-B58A34E82092}" dt="2021-07-30T17:05:32.683" v="1195" actId="12789"/>
          <ac:spMkLst>
            <pc:docMk/>
            <pc:sldMk cId="1361858080" sldId="669"/>
            <ac:spMk id="23" creationId="{DC7CF081-AC0C-4AA3-A29A-E3818BF0835A}"/>
          </ac:spMkLst>
        </pc:spChg>
        <pc:spChg chg="add mod topLvl">
          <ac:chgData name="DOCENTE - MANUEL ALBERTO  GUEVARA  NAJARRO" userId="dc0839a7-ef25-445d-88fe-29223dfab4a5" providerId="ADAL" clId="{F8E52220-67E0-4A3D-B0AC-B58A34E82092}" dt="2021-07-30T17:09:20.397" v="1225" actId="207"/>
          <ac:spMkLst>
            <pc:docMk/>
            <pc:sldMk cId="1361858080" sldId="669"/>
            <ac:spMk id="24" creationId="{F86BFF38-8620-40E6-B863-FA505A7EFB0A}"/>
          </ac:spMkLst>
        </pc:spChg>
        <pc:spChg chg="add del mod topLvl">
          <ac:chgData name="DOCENTE - MANUEL ALBERTO  GUEVARA  NAJARRO" userId="dc0839a7-ef25-445d-88fe-29223dfab4a5" providerId="ADAL" clId="{F8E52220-67E0-4A3D-B0AC-B58A34E82092}" dt="2021-07-30T17:09:08.051" v="1223" actId="207"/>
          <ac:spMkLst>
            <pc:docMk/>
            <pc:sldMk cId="1361858080" sldId="669"/>
            <ac:spMk id="25" creationId="{26E1F143-0DEC-4B2C-A25B-29841DD7ECAD}"/>
          </ac:spMkLst>
        </pc:spChg>
        <pc:spChg chg="add mod topLvl">
          <ac:chgData name="DOCENTE - MANUEL ALBERTO  GUEVARA  NAJARRO" userId="dc0839a7-ef25-445d-88fe-29223dfab4a5" providerId="ADAL" clId="{F8E52220-67E0-4A3D-B0AC-B58A34E82092}" dt="2021-07-30T17:05:32.683" v="1195" actId="12789"/>
          <ac:spMkLst>
            <pc:docMk/>
            <pc:sldMk cId="1361858080" sldId="669"/>
            <ac:spMk id="26" creationId="{E5D49D90-279A-48ED-B53F-7492EC366CCD}"/>
          </ac:spMkLst>
        </pc:spChg>
        <pc:spChg chg="add mod topLvl">
          <ac:chgData name="DOCENTE - MANUEL ALBERTO  GUEVARA  NAJARRO" userId="dc0839a7-ef25-445d-88fe-29223dfab4a5" providerId="ADAL" clId="{F8E52220-67E0-4A3D-B0AC-B58A34E82092}" dt="2021-07-30T17:09:20.397" v="1225" actId="207"/>
          <ac:spMkLst>
            <pc:docMk/>
            <pc:sldMk cId="1361858080" sldId="669"/>
            <ac:spMk id="27" creationId="{B075275B-F7A6-4CD8-BAB3-AF6928AAABDA}"/>
          </ac:spMkLst>
        </pc:spChg>
        <pc:spChg chg="add mod topLvl">
          <ac:chgData name="DOCENTE - MANUEL ALBERTO  GUEVARA  NAJARRO" userId="dc0839a7-ef25-445d-88fe-29223dfab4a5" providerId="ADAL" clId="{F8E52220-67E0-4A3D-B0AC-B58A34E82092}" dt="2021-07-30T17:09:08.051" v="1223" actId="207"/>
          <ac:spMkLst>
            <pc:docMk/>
            <pc:sldMk cId="1361858080" sldId="669"/>
            <ac:spMk id="28" creationId="{1E839F2F-7A25-4895-AA28-1956341CEFED}"/>
          </ac:spMkLst>
        </pc:spChg>
        <pc:spChg chg="mod">
          <ac:chgData name="DOCENTE - MANUEL ALBERTO  GUEVARA  NAJARRO" userId="dc0839a7-ef25-445d-88fe-29223dfab4a5" providerId="ADAL" clId="{F8E52220-67E0-4A3D-B0AC-B58A34E82092}" dt="2021-07-30T17:03:04.704" v="1079" actId="165"/>
          <ac:spMkLst>
            <pc:docMk/>
            <pc:sldMk cId="1361858080" sldId="669"/>
            <ac:spMk id="31" creationId="{A30E06BD-699C-4DC5-80B1-DD12036BF673}"/>
          </ac:spMkLst>
        </pc:spChg>
        <pc:spChg chg="mod">
          <ac:chgData name="DOCENTE - MANUEL ALBERTO  GUEVARA  NAJARRO" userId="dc0839a7-ef25-445d-88fe-29223dfab4a5" providerId="ADAL" clId="{F8E52220-67E0-4A3D-B0AC-B58A34E82092}" dt="2021-07-30T17:03:04.704" v="1079" actId="165"/>
          <ac:spMkLst>
            <pc:docMk/>
            <pc:sldMk cId="1361858080" sldId="669"/>
            <ac:spMk id="32" creationId="{9DDF63A1-6781-4335-882A-13D2624B3A95}"/>
          </ac:spMkLst>
        </pc:spChg>
        <pc:spChg chg="mod">
          <ac:chgData name="DOCENTE - MANUEL ALBERTO  GUEVARA  NAJARRO" userId="dc0839a7-ef25-445d-88fe-29223dfab4a5" providerId="ADAL" clId="{F8E52220-67E0-4A3D-B0AC-B58A34E82092}" dt="2021-07-30T17:03:04.704" v="1079" actId="165"/>
          <ac:spMkLst>
            <pc:docMk/>
            <pc:sldMk cId="1361858080" sldId="669"/>
            <ac:spMk id="33" creationId="{094CB758-D4E8-4EBA-A093-C403E0EB55D8}"/>
          </ac:spMkLst>
        </pc:spChg>
        <pc:spChg chg="mod">
          <ac:chgData name="DOCENTE - MANUEL ALBERTO  GUEVARA  NAJARRO" userId="dc0839a7-ef25-445d-88fe-29223dfab4a5" providerId="ADAL" clId="{F8E52220-67E0-4A3D-B0AC-B58A34E82092}" dt="2021-07-30T17:03:04.704" v="1079" actId="165"/>
          <ac:spMkLst>
            <pc:docMk/>
            <pc:sldMk cId="1361858080" sldId="669"/>
            <ac:spMk id="35" creationId="{C8F7FD23-4D35-46B9-B362-CFA6D302ADD9}"/>
          </ac:spMkLst>
        </pc:spChg>
        <pc:spChg chg="mod">
          <ac:chgData name="DOCENTE - MANUEL ALBERTO  GUEVARA  NAJARRO" userId="dc0839a7-ef25-445d-88fe-29223dfab4a5" providerId="ADAL" clId="{F8E52220-67E0-4A3D-B0AC-B58A34E82092}" dt="2021-07-30T17:03:04.704" v="1079" actId="165"/>
          <ac:spMkLst>
            <pc:docMk/>
            <pc:sldMk cId="1361858080" sldId="669"/>
            <ac:spMk id="36" creationId="{3EED4AD7-CF3D-44EC-A9B0-DB687601C8AD}"/>
          </ac:spMkLst>
        </pc:spChg>
        <pc:spChg chg="add del mod topLvl">
          <ac:chgData name="DOCENTE - MANUEL ALBERTO  GUEVARA  NAJARRO" userId="dc0839a7-ef25-445d-88fe-29223dfab4a5" providerId="ADAL" clId="{F8E52220-67E0-4A3D-B0AC-B58A34E82092}" dt="2021-07-30T17:06:07.730" v="1203" actId="478"/>
          <ac:spMkLst>
            <pc:docMk/>
            <pc:sldMk cId="1361858080" sldId="669"/>
            <ac:spMk id="37" creationId="{0E24FC3E-A716-43D8-BC35-89BA1EE7E29F}"/>
          </ac:spMkLst>
        </pc:spChg>
        <pc:grpChg chg="add del mod">
          <ac:chgData name="DOCENTE - MANUEL ALBERTO  GUEVARA  NAJARRO" userId="dc0839a7-ef25-445d-88fe-29223dfab4a5" providerId="ADAL" clId="{F8E52220-67E0-4A3D-B0AC-B58A34E82092}" dt="2021-07-30T17:03:04.704" v="1079" actId="165"/>
          <ac:grpSpMkLst>
            <pc:docMk/>
            <pc:sldMk cId="1361858080" sldId="669"/>
            <ac:grpSpMk id="3" creationId="{4378E1DA-F756-444C-AEBE-CB6987D2A32A}"/>
          </ac:grpSpMkLst>
        </pc:grpChg>
        <pc:grpChg chg="add del mod topLvl">
          <ac:chgData name="DOCENTE - MANUEL ALBERTO  GUEVARA  NAJARRO" userId="dc0839a7-ef25-445d-88fe-29223dfab4a5" providerId="ADAL" clId="{F8E52220-67E0-4A3D-B0AC-B58A34E82092}" dt="2021-07-30T17:05:55.128" v="1196" actId="478"/>
          <ac:grpSpMkLst>
            <pc:docMk/>
            <pc:sldMk cId="1361858080" sldId="669"/>
            <ac:grpSpMk id="16" creationId="{DB6FB291-A8C9-4C68-985A-2BE4E1ACFC2D}"/>
          </ac:grpSpMkLst>
        </pc:grpChg>
        <pc:grpChg chg="add del mod topLvl">
          <ac:chgData name="DOCENTE - MANUEL ALBERTO  GUEVARA  NAJARRO" userId="dc0839a7-ef25-445d-88fe-29223dfab4a5" providerId="ADAL" clId="{F8E52220-67E0-4A3D-B0AC-B58A34E82092}" dt="2021-07-30T17:05:57.844" v="1199" actId="478"/>
          <ac:grpSpMkLst>
            <pc:docMk/>
            <pc:sldMk cId="1361858080" sldId="669"/>
            <ac:grpSpMk id="29" creationId="{CCB56425-76B3-4A34-844F-41319975B1FB}"/>
          </ac:grpSpMkLst>
        </pc:grpChg>
        <pc:grpChg chg="mod">
          <ac:chgData name="DOCENTE - MANUEL ALBERTO  GUEVARA  NAJARRO" userId="dc0839a7-ef25-445d-88fe-29223dfab4a5" providerId="ADAL" clId="{F8E52220-67E0-4A3D-B0AC-B58A34E82092}" dt="2021-07-30T17:03:04.704" v="1079" actId="165"/>
          <ac:grpSpMkLst>
            <pc:docMk/>
            <pc:sldMk cId="1361858080" sldId="669"/>
            <ac:grpSpMk id="30" creationId="{228D99D5-6B2B-48D3-8CE5-661A9756E94E}"/>
          </ac:grpSpMkLst>
        </pc:grpChg>
        <pc:grpChg chg="add del mod topLvl">
          <ac:chgData name="DOCENTE - MANUEL ALBERTO  GUEVARA  NAJARRO" userId="dc0839a7-ef25-445d-88fe-29223dfab4a5" providerId="ADAL" clId="{F8E52220-67E0-4A3D-B0AC-B58A34E82092}" dt="2021-07-30T17:06:06.124" v="1202" actId="478"/>
          <ac:grpSpMkLst>
            <pc:docMk/>
            <pc:sldMk cId="1361858080" sldId="669"/>
            <ac:grpSpMk id="34" creationId="{18B74413-CBD2-42F4-BB92-B4C03300045B}"/>
          </ac:grpSpMkLst>
        </pc:grpChg>
        <pc:picChg chg="add del mod">
          <ac:chgData name="DOCENTE - MANUEL ALBERTO  GUEVARA  NAJARRO" userId="dc0839a7-ef25-445d-88fe-29223dfab4a5" providerId="ADAL" clId="{F8E52220-67E0-4A3D-B0AC-B58A34E82092}" dt="2021-07-30T17:08:35.806" v="1215" actId="478"/>
          <ac:picMkLst>
            <pc:docMk/>
            <pc:sldMk cId="1361858080" sldId="669"/>
            <ac:picMk id="5" creationId="{58543D7D-CCB6-41E6-863A-DB8E93D54A8D}"/>
          </ac:picMkLst>
        </pc:picChg>
        <pc:picChg chg="del">
          <ac:chgData name="DOCENTE - MANUEL ALBERTO  GUEVARA  NAJARRO" userId="dc0839a7-ef25-445d-88fe-29223dfab4a5" providerId="ADAL" clId="{F8E52220-67E0-4A3D-B0AC-B58A34E82092}" dt="2021-07-30T16:55:58.491" v="1056" actId="478"/>
          <ac:picMkLst>
            <pc:docMk/>
            <pc:sldMk cId="1361858080" sldId="669"/>
            <ac:picMk id="13" creationId="{67DDFC29-1C73-4306-BABE-E8E73B170387}"/>
          </ac:picMkLst>
        </pc:picChg>
        <pc:picChg chg="add mod">
          <ac:chgData name="DOCENTE - MANUEL ALBERTO  GUEVARA  NAJARRO" userId="dc0839a7-ef25-445d-88fe-29223dfab4a5" providerId="ADAL" clId="{F8E52220-67E0-4A3D-B0AC-B58A34E82092}" dt="2021-07-30T17:08:45.577" v="1220" actId="1036"/>
          <ac:picMkLst>
            <pc:docMk/>
            <pc:sldMk cId="1361858080" sldId="669"/>
            <ac:picMk id="38" creationId="{1D153924-E51D-4BC4-BDAE-0D3FF98781BE}"/>
          </ac:picMkLst>
        </pc:picChg>
        <pc:picChg chg="add mod">
          <ac:chgData name="DOCENTE - MANUEL ALBERTO  GUEVARA  NAJARRO" userId="dc0839a7-ef25-445d-88fe-29223dfab4a5" providerId="ADAL" clId="{F8E52220-67E0-4A3D-B0AC-B58A34E82092}" dt="2021-07-30T17:08:45.577" v="1220" actId="1036"/>
          <ac:picMkLst>
            <pc:docMk/>
            <pc:sldMk cId="1361858080" sldId="669"/>
            <ac:picMk id="40" creationId="{6B96A17C-D3C5-444A-9E5F-21F202566062}"/>
          </ac:picMkLst>
        </pc:picChg>
        <pc:picChg chg="add mod">
          <ac:chgData name="DOCENTE - MANUEL ALBERTO  GUEVARA  NAJARRO" userId="dc0839a7-ef25-445d-88fe-29223dfab4a5" providerId="ADAL" clId="{F8E52220-67E0-4A3D-B0AC-B58A34E82092}" dt="2021-07-30T17:08:45.577" v="1220" actId="1036"/>
          <ac:picMkLst>
            <pc:docMk/>
            <pc:sldMk cId="1361858080" sldId="669"/>
            <ac:picMk id="42" creationId="{7550A814-FA79-47A5-A8EE-5B295319FA8C}"/>
          </ac:picMkLst>
        </pc:picChg>
        <pc:picChg chg="add mod">
          <ac:chgData name="DOCENTE - MANUEL ALBERTO  GUEVARA  NAJARRO" userId="dc0839a7-ef25-445d-88fe-29223dfab4a5" providerId="ADAL" clId="{F8E52220-67E0-4A3D-B0AC-B58A34E82092}" dt="2021-07-30T17:09:14.308" v="1224" actId="14100"/>
          <ac:picMkLst>
            <pc:docMk/>
            <pc:sldMk cId="1361858080" sldId="669"/>
            <ac:picMk id="44" creationId="{0492A1C7-3914-4025-B0C1-213FB0E24B35}"/>
          </ac:picMkLst>
        </pc:picChg>
      </pc:sldChg>
      <pc:sldChg chg="addSp modSp add del mod">
        <pc:chgData name="DOCENTE - MANUEL ALBERTO  GUEVARA  NAJARRO" userId="dc0839a7-ef25-445d-88fe-29223dfab4a5" providerId="ADAL" clId="{F8E52220-67E0-4A3D-B0AC-B58A34E82092}" dt="2021-07-30T16:40:41.171" v="626" actId="47"/>
        <pc:sldMkLst>
          <pc:docMk/>
          <pc:sldMk cId="3853702998" sldId="669"/>
        </pc:sldMkLst>
        <pc:spChg chg="mod">
          <ac:chgData name="DOCENTE - MANUEL ALBERTO  GUEVARA  NAJARRO" userId="dc0839a7-ef25-445d-88fe-29223dfab4a5" providerId="ADAL" clId="{F8E52220-67E0-4A3D-B0AC-B58A34E82092}" dt="2021-07-30T16:36:14.894" v="481" actId="207"/>
          <ac:spMkLst>
            <pc:docMk/>
            <pc:sldMk cId="3853702998" sldId="669"/>
            <ac:spMk id="14" creationId="{12E0F189-F5B5-4409-8677-38FE5D73FBAA}"/>
          </ac:spMkLst>
        </pc:spChg>
        <pc:spChg chg="mod">
          <ac:chgData name="DOCENTE - MANUEL ALBERTO  GUEVARA  NAJARRO" userId="dc0839a7-ef25-445d-88fe-29223dfab4a5" providerId="ADAL" clId="{F8E52220-67E0-4A3D-B0AC-B58A34E82092}" dt="2021-07-30T16:36:22.366" v="484" actId="207"/>
          <ac:spMkLst>
            <pc:docMk/>
            <pc:sldMk cId="3853702998" sldId="669"/>
            <ac:spMk id="23" creationId="{F9F3D124-1976-4336-959C-515466749F29}"/>
          </ac:spMkLst>
        </pc:spChg>
        <pc:cxnChg chg="add mod">
          <ac:chgData name="DOCENTE - MANUEL ALBERTO  GUEVARA  NAJARRO" userId="dc0839a7-ef25-445d-88fe-29223dfab4a5" providerId="ADAL" clId="{F8E52220-67E0-4A3D-B0AC-B58A34E82092}" dt="2021-07-30T16:36:10.408" v="480" actId="14100"/>
          <ac:cxnSpMkLst>
            <pc:docMk/>
            <pc:sldMk cId="3853702998" sldId="669"/>
            <ac:cxnSpMk id="24" creationId="{5D4AC492-48DE-4DE4-9652-9E0E34B387FA}"/>
          </ac:cxnSpMkLst>
        </pc:cxnChg>
        <pc:cxnChg chg="mod">
          <ac:chgData name="DOCENTE - MANUEL ALBERTO  GUEVARA  NAJARRO" userId="dc0839a7-ef25-445d-88fe-29223dfab4a5" providerId="ADAL" clId="{F8E52220-67E0-4A3D-B0AC-B58A34E82092}" dt="2021-07-30T16:36:05.248" v="477" actId="14100"/>
          <ac:cxnSpMkLst>
            <pc:docMk/>
            <pc:sldMk cId="3853702998" sldId="669"/>
            <ac:cxnSpMk id="35" creationId="{92BDF300-B52D-4A23-B174-850C63581E53}"/>
          </ac:cxnSpMkLst>
        </pc:cxnChg>
      </pc:sldChg>
      <pc:sldChg chg="addSp delSp modSp add mod">
        <pc:chgData name="DOCENTE - MANUEL ALBERTO  GUEVARA  NAJARRO" userId="dc0839a7-ef25-445d-88fe-29223dfab4a5" providerId="ADAL" clId="{F8E52220-67E0-4A3D-B0AC-B58A34E82092}" dt="2021-07-30T17:40:00.601" v="1513" actId="114"/>
        <pc:sldMkLst>
          <pc:docMk/>
          <pc:sldMk cId="414077245" sldId="670"/>
        </pc:sldMkLst>
        <pc:spChg chg="add del mod">
          <ac:chgData name="DOCENTE - MANUEL ALBERTO  GUEVARA  NAJARRO" userId="dc0839a7-ef25-445d-88fe-29223dfab4a5" providerId="ADAL" clId="{F8E52220-67E0-4A3D-B0AC-B58A34E82092}" dt="2021-07-30T17:11:03.391" v="1228" actId="478"/>
          <ac:spMkLst>
            <pc:docMk/>
            <pc:sldMk cId="414077245" sldId="670"/>
            <ac:spMk id="3" creationId="{BCB57741-A576-4124-974D-2909306CF757}"/>
          </ac:spMkLst>
        </pc:spChg>
        <pc:spChg chg="add mod ord">
          <ac:chgData name="DOCENTE - MANUEL ALBERTO  GUEVARA  NAJARRO" userId="dc0839a7-ef25-445d-88fe-29223dfab4a5" providerId="ADAL" clId="{F8E52220-67E0-4A3D-B0AC-B58A34E82092}" dt="2021-07-30T17:15:18.109" v="1303" actId="1582"/>
          <ac:spMkLst>
            <pc:docMk/>
            <pc:sldMk cId="414077245" sldId="670"/>
            <ac:spMk id="4" creationId="{F598E1D9-8347-4C1F-84D8-E82882CF0403}"/>
          </ac:spMkLst>
        </pc:spChg>
        <pc:spChg chg="del">
          <ac:chgData name="DOCENTE - MANUEL ALBERTO  GUEVARA  NAJARRO" userId="dc0839a7-ef25-445d-88fe-29223dfab4a5" providerId="ADAL" clId="{F8E52220-67E0-4A3D-B0AC-B58A34E82092}" dt="2021-07-30T17:11:01.202" v="1227" actId="478"/>
          <ac:spMkLst>
            <pc:docMk/>
            <pc:sldMk cId="414077245" sldId="670"/>
            <ac:spMk id="6" creationId="{62B8E1A4-E755-4E07-B436-48B0481D7B00}"/>
          </ac:spMkLst>
        </pc:spChg>
        <pc:spChg chg="del">
          <ac:chgData name="DOCENTE - MANUEL ALBERTO  GUEVARA  NAJARRO" userId="dc0839a7-ef25-445d-88fe-29223dfab4a5" providerId="ADAL" clId="{F8E52220-67E0-4A3D-B0AC-B58A34E82092}" dt="2021-07-30T17:11:08.502" v="1231" actId="478"/>
          <ac:spMkLst>
            <pc:docMk/>
            <pc:sldMk cId="414077245" sldId="670"/>
            <ac:spMk id="12" creationId="{155D20AE-7A27-429B-B727-DB7B59E07B2E}"/>
          </ac:spMkLst>
        </pc:spChg>
        <pc:spChg chg="del">
          <ac:chgData name="DOCENTE - MANUEL ALBERTO  GUEVARA  NAJARRO" userId="dc0839a7-ef25-445d-88fe-29223dfab4a5" providerId="ADAL" clId="{F8E52220-67E0-4A3D-B0AC-B58A34E82092}" dt="2021-07-30T17:11:06.757" v="1230" actId="478"/>
          <ac:spMkLst>
            <pc:docMk/>
            <pc:sldMk cId="414077245" sldId="670"/>
            <ac:spMk id="14" creationId="{501B487E-0A80-427B-94D7-046AD360BD4C}"/>
          </ac:spMkLst>
        </pc:spChg>
        <pc:spChg chg="mod ord">
          <ac:chgData name="DOCENTE - MANUEL ALBERTO  GUEVARA  NAJARRO" userId="dc0839a7-ef25-445d-88fe-29223dfab4a5" providerId="ADAL" clId="{F8E52220-67E0-4A3D-B0AC-B58A34E82092}" dt="2021-07-30T17:15:18.109" v="1303" actId="1582"/>
          <ac:spMkLst>
            <pc:docMk/>
            <pc:sldMk cId="414077245" sldId="670"/>
            <ac:spMk id="15" creationId="{52B14AF2-C783-4E2D-8B5A-6097F5453769}"/>
          </ac:spMkLst>
        </pc:spChg>
        <pc:spChg chg="del">
          <ac:chgData name="DOCENTE - MANUEL ALBERTO  GUEVARA  NAJARRO" userId="dc0839a7-ef25-445d-88fe-29223dfab4a5" providerId="ADAL" clId="{F8E52220-67E0-4A3D-B0AC-B58A34E82092}" dt="2021-07-30T17:11:08.502" v="1231" actId="478"/>
          <ac:spMkLst>
            <pc:docMk/>
            <pc:sldMk cId="414077245" sldId="670"/>
            <ac:spMk id="20" creationId="{BF3E36AF-BAF1-4011-BA54-19DA37A80A6B}"/>
          </ac:spMkLst>
        </pc:spChg>
        <pc:spChg chg="del">
          <ac:chgData name="DOCENTE - MANUEL ALBERTO  GUEVARA  NAJARRO" userId="dc0839a7-ef25-445d-88fe-29223dfab4a5" providerId="ADAL" clId="{F8E52220-67E0-4A3D-B0AC-B58A34E82092}" dt="2021-07-30T17:11:06.757" v="1230" actId="478"/>
          <ac:spMkLst>
            <pc:docMk/>
            <pc:sldMk cId="414077245" sldId="670"/>
            <ac:spMk id="21" creationId="{FC897E5F-80B6-4F6B-A6B8-24001CB87C31}"/>
          </ac:spMkLst>
        </pc:spChg>
        <pc:spChg chg="mod ord">
          <ac:chgData name="DOCENTE - MANUEL ALBERTO  GUEVARA  NAJARRO" userId="dc0839a7-ef25-445d-88fe-29223dfab4a5" providerId="ADAL" clId="{F8E52220-67E0-4A3D-B0AC-B58A34E82092}" dt="2021-07-30T17:21:19.781" v="1413" actId="1036"/>
          <ac:spMkLst>
            <pc:docMk/>
            <pc:sldMk cId="414077245" sldId="670"/>
            <ac:spMk id="22" creationId="{AACE6F5C-D4BF-4270-A03A-12AE5A13E61F}"/>
          </ac:spMkLst>
        </pc:spChg>
        <pc:spChg chg="del">
          <ac:chgData name="DOCENTE - MANUEL ALBERTO  GUEVARA  NAJARRO" userId="dc0839a7-ef25-445d-88fe-29223dfab4a5" providerId="ADAL" clId="{F8E52220-67E0-4A3D-B0AC-B58A34E82092}" dt="2021-07-30T17:11:08.502" v="1231" actId="478"/>
          <ac:spMkLst>
            <pc:docMk/>
            <pc:sldMk cId="414077245" sldId="670"/>
            <ac:spMk id="23" creationId="{DC7CF081-AC0C-4AA3-A29A-E3818BF0835A}"/>
          </ac:spMkLst>
        </pc:spChg>
        <pc:spChg chg="del">
          <ac:chgData name="DOCENTE - MANUEL ALBERTO  GUEVARA  NAJARRO" userId="dc0839a7-ef25-445d-88fe-29223dfab4a5" providerId="ADAL" clId="{F8E52220-67E0-4A3D-B0AC-B58A34E82092}" dt="2021-07-30T17:11:06.757" v="1230" actId="478"/>
          <ac:spMkLst>
            <pc:docMk/>
            <pc:sldMk cId="414077245" sldId="670"/>
            <ac:spMk id="24" creationId="{F86BFF38-8620-40E6-B863-FA505A7EFB0A}"/>
          </ac:spMkLst>
        </pc:spChg>
        <pc:spChg chg="mod ord">
          <ac:chgData name="DOCENTE - MANUEL ALBERTO  GUEVARA  NAJARRO" userId="dc0839a7-ef25-445d-88fe-29223dfab4a5" providerId="ADAL" clId="{F8E52220-67E0-4A3D-B0AC-B58A34E82092}" dt="2021-07-30T17:15:18.109" v="1303" actId="1582"/>
          <ac:spMkLst>
            <pc:docMk/>
            <pc:sldMk cId="414077245" sldId="670"/>
            <ac:spMk id="25" creationId="{26E1F143-0DEC-4B2C-A25B-29841DD7ECAD}"/>
          </ac:spMkLst>
        </pc:spChg>
        <pc:spChg chg="mod ord">
          <ac:chgData name="DOCENTE - MANUEL ALBERTO  GUEVARA  NAJARRO" userId="dc0839a7-ef25-445d-88fe-29223dfab4a5" providerId="ADAL" clId="{F8E52220-67E0-4A3D-B0AC-B58A34E82092}" dt="2021-07-30T17:21:02.890" v="1392" actId="166"/>
          <ac:spMkLst>
            <pc:docMk/>
            <pc:sldMk cId="414077245" sldId="670"/>
            <ac:spMk id="26" creationId="{E5D49D90-279A-48ED-B53F-7492EC366CCD}"/>
          </ac:spMkLst>
        </pc:spChg>
        <pc:spChg chg="del mod">
          <ac:chgData name="DOCENTE - MANUEL ALBERTO  GUEVARA  NAJARRO" userId="dc0839a7-ef25-445d-88fe-29223dfab4a5" providerId="ADAL" clId="{F8E52220-67E0-4A3D-B0AC-B58A34E82092}" dt="2021-07-30T17:11:06.757" v="1230" actId="478"/>
          <ac:spMkLst>
            <pc:docMk/>
            <pc:sldMk cId="414077245" sldId="670"/>
            <ac:spMk id="27" creationId="{B075275B-F7A6-4CD8-BAB3-AF6928AAABDA}"/>
          </ac:spMkLst>
        </pc:spChg>
        <pc:spChg chg="mod ord">
          <ac:chgData name="DOCENTE - MANUEL ALBERTO  GUEVARA  NAJARRO" userId="dc0839a7-ef25-445d-88fe-29223dfab4a5" providerId="ADAL" clId="{F8E52220-67E0-4A3D-B0AC-B58A34E82092}" dt="2021-07-30T17:15:18.109" v="1303" actId="1582"/>
          <ac:spMkLst>
            <pc:docMk/>
            <pc:sldMk cId="414077245" sldId="670"/>
            <ac:spMk id="28" creationId="{1E839F2F-7A25-4895-AA28-1956341CEFED}"/>
          </ac:spMkLst>
        </pc:spChg>
        <pc:spChg chg="add del mod">
          <ac:chgData name="DOCENTE - MANUEL ALBERTO  GUEVARA  NAJARRO" userId="dc0839a7-ef25-445d-88fe-29223dfab4a5" providerId="ADAL" clId="{F8E52220-67E0-4A3D-B0AC-B58A34E82092}" dt="2021-07-30T17:21:19.781" v="1413" actId="1036"/>
          <ac:spMkLst>
            <pc:docMk/>
            <pc:sldMk cId="414077245" sldId="670"/>
            <ac:spMk id="37" creationId="{7B0DF7EC-BDFF-4C4D-9F41-059CFF6D8261}"/>
          </ac:spMkLst>
        </pc:spChg>
        <pc:spChg chg="add mod">
          <ac:chgData name="DOCENTE - MANUEL ALBERTO  GUEVARA  NAJARRO" userId="dc0839a7-ef25-445d-88fe-29223dfab4a5" providerId="ADAL" clId="{F8E52220-67E0-4A3D-B0AC-B58A34E82092}" dt="2021-07-30T17:20:25.474" v="1386" actId="1038"/>
          <ac:spMkLst>
            <pc:docMk/>
            <pc:sldMk cId="414077245" sldId="670"/>
            <ac:spMk id="39" creationId="{EA7C4E5E-928F-46D9-AD78-7B319B7359AE}"/>
          </ac:spMkLst>
        </pc:spChg>
        <pc:spChg chg="add mod">
          <ac:chgData name="DOCENTE - MANUEL ALBERTO  GUEVARA  NAJARRO" userId="dc0839a7-ef25-445d-88fe-29223dfab4a5" providerId="ADAL" clId="{F8E52220-67E0-4A3D-B0AC-B58A34E82092}" dt="2021-07-30T17:20:17.251" v="1378" actId="1076"/>
          <ac:spMkLst>
            <pc:docMk/>
            <pc:sldMk cId="414077245" sldId="670"/>
            <ac:spMk id="41" creationId="{6915DAC7-7C4F-4732-B8C7-AE56F5976126}"/>
          </ac:spMkLst>
        </pc:spChg>
        <pc:spChg chg="add mod">
          <ac:chgData name="DOCENTE - MANUEL ALBERTO  GUEVARA  NAJARRO" userId="dc0839a7-ef25-445d-88fe-29223dfab4a5" providerId="ADAL" clId="{F8E52220-67E0-4A3D-B0AC-B58A34E82092}" dt="2021-07-30T17:40:00.601" v="1513" actId="114"/>
          <ac:spMkLst>
            <pc:docMk/>
            <pc:sldMk cId="414077245" sldId="670"/>
            <ac:spMk id="52" creationId="{1EB02820-2E83-422B-86A6-AEC375308BED}"/>
          </ac:spMkLst>
        </pc:spChg>
        <pc:spChg chg="add mod">
          <ac:chgData name="DOCENTE - MANUEL ALBERTO  GUEVARA  NAJARRO" userId="dc0839a7-ef25-445d-88fe-29223dfab4a5" providerId="ADAL" clId="{F8E52220-67E0-4A3D-B0AC-B58A34E82092}" dt="2021-07-30T17:40:00.601" v="1513" actId="114"/>
          <ac:spMkLst>
            <pc:docMk/>
            <pc:sldMk cId="414077245" sldId="670"/>
            <ac:spMk id="53" creationId="{F044C405-310D-4B6C-AC5E-BEC5DD094096}"/>
          </ac:spMkLst>
        </pc:spChg>
        <pc:spChg chg="add mod">
          <ac:chgData name="DOCENTE - MANUEL ALBERTO  GUEVARA  NAJARRO" userId="dc0839a7-ef25-445d-88fe-29223dfab4a5" providerId="ADAL" clId="{F8E52220-67E0-4A3D-B0AC-B58A34E82092}" dt="2021-07-30T17:40:00.601" v="1513" actId="114"/>
          <ac:spMkLst>
            <pc:docMk/>
            <pc:sldMk cId="414077245" sldId="670"/>
            <ac:spMk id="55" creationId="{2E2951FC-C906-4F53-9C8D-A6E9E7DBA112}"/>
          </ac:spMkLst>
        </pc:spChg>
        <pc:spChg chg="add mod">
          <ac:chgData name="DOCENTE - MANUEL ALBERTO  GUEVARA  NAJARRO" userId="dc0839a7-ef25-445d-88fe-29223dfab4a5" providerId="ADAL" clId="{F8E52220-67E0-4A3D-B0AC-B58A34E82092}" dt="2021-07-30T17:40:00.601" v="1513" actId="114"/>
          <ac:spMkLst>
            <pc:docMk/>
            <pc:sldMk cId="414077245" sldId="670"/>
            <ac:spMk id="57" creationId="{56559B67-6457-4239-B2A9-C0359F5E1A88}"/>
          </ac:spMkLst>
        </pc:spChg>
        <pc:picChg chg="del">
          <ac:chgData name="DOCENTE - MANUEL ALBERTO  GUEVARA  NAJARRO" userId="dc0839a7-ef25-445d-88fe-29223dfab4a5" providerId="ADAL" clId="{F8E52220-67E0-4A3D-B0AC-B58A34E82092}" dt="2021-07-30T17:11:14.711" v="1235" actId="478"/>
          <ac:picMkLst>
            <pc:docMk/>
            <pc:sldMk cId="414077245" sldId="670"/>
            <ac:picMk id="38" creationId="{1D153924-E51D-4BC4-BDAE-0D3FF98781BE}"/>
          </ac:picMkLst>
        </pc:picChg>
        <pc:picChg chg="del">
          <ac:chgData name="DOCENTE - MANUEL ALBERTO  GUEVARA  NAJARRO" userId="dc0839a7-ef25-445d-88fe-29223dfab4a5" providerId="ADAL" clId="{F8E52220-67E0-4A3D-B0AC-B58A34E82092}" dt="2021-07-30T17:11:13.546" v="1234" actId="478"/>
          <ac:picMkLst>
            <pc:docMk/>
            <pc:sldMk cId="414077245" sldId="670"/>
            <ac:picMk id="40" creationId="{6B96A17C-D3C5-444A-9E5F-21F202566062}"/>
          </ac:picMkLst>
        </pc:picChg>
        <pc:picChg chg="del">
          <ac:chgData name="DOCENTE - MANUEL ALBERTO  GUEVARA  NAJARRO" userId="dc0839a7-ef25-445d-88fe-29223dfab4a5" providerId="ADAL" clId="{F8E52220-67E0-4A3D-B0AC-B58A34E82092}" dt="2021-07-30T17:11:15.314" v="1236" actId="478"/>
          <ac:picMkLst>
            <pc:docMk/>
            <pc:sldMk cId="414077245" sldId="670"/>
            <ac:picMk id="42" creationId="{7550A814-FA79-47A5-A8EE-5B295319FA8C}"/>
          </ac:picMkLst>
        </pc:picChg>
        <pc:picChg chg="add mod">
          <ac:chgData name="DOCENTE - MANUEL ALBERTO  GUEVARA  NAJARRO" userId="dc0839a7-ef25-445d-88fe-29223dfab4a5" providerId="ADAL" clId="{F8E52220-67E0-4A3D-B0AC-B58A34E82092}" dt="2021-07-30T17:34:51.199" v="1435" actId="1076"/>
          <ac:picMkLst>
            <pc:docMk/>
            <pc:sldMk cId="414077245" sldId="670"/>
            <ac:picMk id="43" creationId="{DE67B8D3-ACB1-4C3A-87C4-234749B8A35D}"/>
          </ac:picMkLst>
        </pc:picChg>
        <pc:picChg chg="del">
          <ac:chgData name="DOCENTE - MANUEL ALBERTO  GUEVARA  NAJARRO" userId="dc0839a7-ef25-445d-88fe-29223dfab4a5" providerId="ADAL" clId="{F8E52220-67E0-4A3D-B0AC-B58A34E82092}" dt="2021-07-30T17:11:13.034" v="1233" actId="478"/>
          <ac:picMkLst>
            <pc:docMk/>
            <pc:sldMk cId="414077245" sldId="670"/>
            <ac:picMk id="44" creationId="{0492A1C7-3914-4025-B0C1-213FB0E24B35}"/>
          </ac:picMkLst>
        </pc:picChg>
        <pc:picChg chg="add mod">
          <ac:chgData name="DOCENTE - MANUEL ALBERTO  GUEVARA  NAJARRO" userId="dc0839a7-ef25-445d-88fe-29223dfab4a5" providerId="ADAL" clId="{F8E52220-67E0-4A3D-B0AC-B58A34E82092}" dt="2021-07-30T17:34:58.842" v="1439" actId="1076"/>
          <ac:picMkLst>
            <pc:docMk/>
            <pc:sldMk cId="414077245" sldId="670"/>
            <ac:picMk id="46" creationId="{96372337-514F-431E-8AF2-0629E1FB0A81}"/>
          </ac:picMkLst>
        </pc:picChg>
        <pc:picChg chg="add mod">
          <ac:chgData name="DOCENTE - MANUEL ALBERTO  GUEVARA  NAJARRO" userId="dc0839a7-ef25-445d-88fe-29223dfab4a5" providerId="ADAL" clId="{F8E52220-67E0-4A3D-B0AC-B58A34E82092}" dt="2021-07-30T17:34:34.327" v="1430" actId="1076"/>
          <ac:picMkLst>
            <pc:docMk/>
            <pc:sldMk cId="414077245" sldId="670"/>
            <ac:picMk id="48" creationId="{B61DDFD4-1213-4EFB-B0F5-501D0A214CAC}"/>
          </ac:picMkLst>
        </pc:picChg>
        <pc:picChg chg="add mod">
          <ac:chgData name="DOCENTE - MANUEL ALBERTO  GUEVARA  NAJARRO" userId="dc0839a7-ef25-445d-88fe-29223dfab4a5" providerId="ADAL" clId="{F8E52220-67E0-4A3D-B0AC-B58A34E82092}" dt="2021-07-30T17:34:39.487" v="1431" actId="1076"/>
          <ac:picMkLst>
            <pc:docMk/>
            <pc:sldMk cId="414077245" sldId="670"/>
            <ac:picMk id="50" creationId="{3E7ADC82-F767-4674-AEAC-9D5249D69A64}"/>
          </ac:picMkLst>
        </pc:picChg>
        <pc:cxnChg chg="add mod">
          <ac:chgData name="DOCENTE - MANUEL ALBERTO  GUEVARA  NAJARRO" userId="dc0839a7-ef25-445d-88fe-29223dfab4a5" providerId="ADAL" clId="{F8E52220-67E0-4A3D-B0AC-B58A34E82092}" dt="2021-07-30T17:20:44.537" v="1390" actId="14100"/>
          <ac:cxnSpMkLst>
            <pc:docMk/>
            <pc:sldMk cId="414077245" sldId="670"/>
            <ac:cxnSpMk id="7" creationId="{023CE8E3-DDBD-4B2D-854E-3123EFF73FF4}"/>
          </ac:cxnSpMkLst>
        </pc:cxnChg>
        <pc:cxnChg chg="add mod">
          <ac:chgData name="DOCENTE - MANUEL ALBERTO  GUEVARA  NAJARRO" userId="dc0839a7-ef25-445d-88fe-29223dfab4a5" providerId="ADAL" clId="{F8E52220-67E0-4A3D-B0AC-B58A34E82092}" dt="2021-07-30T17:20:41.608" v="1389" actId="14100"/>
          <ac:cxnSpMkLst>
            <pc:docMk/>
            <pc:sldMk cId="414077245" sldId="670"/>
            <ac:cxnSpMk id="29" creationId="{EB9101CD-36AB-4C00-86B8-708C580447EC}"/>
          </ac:cxnSpMkLst>
        </pc:cxnChg>
        <pc:cxnChg chg="add mod">
          <ac:chgData name="DOCENTE - MANUEL ALBERTO  GUEVARA  NAJARRO" userId="dc0839a7-ef25-445d-88fe-29223dfab4a5" providerId="ADAL" clId="{F8E52220-67E0-4A3D-B0AC-B58A34E82092}" dt="2021-07-30T17:20:48.541" v="1391" actId="14100"/>
          <ac:cxnSpMkLst>
            <pc:docMk/>
            <pc:sldMk cId="414077245" sldId="670"/>
            <ac:cxnSpMk id="31" creationId="{470FDD88-DF50-4F7C-9522-9E6544D29914}"/>
          </ac:cxnSpMkLst>
        </pc:cxnChg>
        <pc:cxnChg chg="add del mod">
          <ac:chgData name="DOCENTE - MANUEL ALBERTO  GUEVARA  NAJARRO" userId="dc0839a7-ef25-445d-88fe-29223dfab4a5" providerId="ADAL" clId="{F8E52220-67E0-4A3D-B0AC-B58A34E82092}" dt="2021-07-30T17:39:54.069" v="1511" actId="14100"/>
          <ac:cxnSpMkLst>
            <pc:docMk/>
            <pc:sldMk cId="414077245" sldId="670"/>
            <ac:cxnSpMk id="59" creationId="{EC778EE0-7265-4138-94D5-9BE60E23339D}"/>
          </ac:cxnSpMkLst>
        </pc:cxnChg>
        <pc:cxnChg chg="add mod">
          <ac:chgData name="DOCENTE - MANUEL ALBERTO  GUEVARA  NAJARRO" userId="dc0839a7-ef25-445d-88fe-29223dfab4a5" providerId="ADAL" clId="{F8E52220-67E0-4A3D-B0AC-B58A34E82092}" dt="2021-07-30T17:38:32.367" v="1495" actId="14100"/>
          <ac:cxnSpMkLst>
            <pc:docMk/>
            <pc:sldMk cId="414077245" sldId="670"/>
            <ac:cxnSpMk id="60" creationId="{E9F4D8A9-AB50-4CD5-B1F1-10976D91227D}"/>
          </ac:cxnSpMkLst>
        </pc:cxnChg>
        <pc:cxnChg chg="add mod">
          <ac:chgData name="DOCENTE - MANUEL ALBERTO  GUEVARA  NAJARRO" userId="dc0839a7-ef25-445d-88fe-29223dfab4a5" providerId="ADAL" clId="{F8E52220-67E0-4A3D-B0AC-B58A34E82092}" dt="2021-07-30T17:38:46.543" v="1500" actId="1076"/>
          <ac:cxnSpMkLst>
            <pc:docMk/>
            <pc:sldMk cId="414077245" sldId="670"/>
            <ac:cxnSpMk id="64" creationId="{30F042F1-23DE-4839-A418-BF20C2D04274}"/>
          </ac:cxnSpMkLst>
        </pc:cxnChg>
        <pc:cxnChg chg="add mod">
          <ac:chgData name="DOCENTE - MANUEL ALBERTO  GUEVARA  NAJARRO" userId="dc0839a7-ef25-445d-88fe-29223dfab4a5" providerId="ADAL" clId="{F8E52220-67E0-4A3D-B0AC-B58A34E82092}" dt="2021-07-30T17:39:08.361" v="1506" actId="14100"/>
          <ac:cxnSpMkLst>
            <pc:docMk/>
            <pc:sldMk cId="414077245" sldId="670"/>
            <ac:cxnSpMk id="69" creationId="{06C7E618-B076-479B-AFC9-2ACE89197526}"/>
          </ac:cxnSpMkLst>
        </pc:cxnChg>
      </pc:sldChg>
      <pc:sldChg chg="addSp delSp modSp add mod">
        <pc:chgData name="DOCENTE - MANUEL ALBERTO  GUEVARA  NAJARRO" userId="dc0839a7-ef25-445d-88fe-29223dfab4a5" providerId="ADAL" clId="{F8E52220-67E0-4A3D-B0AC-B58A34E82092}" dt="2021-07-30T17:57:05.470" v="1657" actId="207"/>
        <pc:sldMkLst>
          <pc:docMk/>
          <pc:sldMk cId="438010162" sldId="671"/>
        </pc:sldMkLst>
        <pc:spChg chg="add del">
          <ac:chgData name="DOCENTE - MANUEL ALBERTO  GUEVARA  NAJARRO" userId="dc0839a7-ef25-445d-88fe-29223dfab4a5" providerId="ADAL" clId="{F8E52220-67E0-4A3D-B0AC-B58A34E82092}" dt="2021-07-30T17:55:36.792" v="1637" actId="478"/>
          <ac:spMkLst>
            <pc:docMk/>
            <pc:sldMk cId="438010162" sldId="671"/>
            <ac:spMk id="2" creationId="{34A139DD-07E6-4A8B-BA5C-E2F5C9FEDC4D}"/>
          </ac:spMkLst>
        </pc:spChg>
        <pc:spChg chg="add del mod">
          <ac:chgData name="DOCENTE - MANUEL ALBERTO  GUEVARA  NAJARRO" userId="dc0839a7-ef25-445d-88fe-29223dfab4a5" providerId="ADAL" clId="{F8E52220-67E0-4A3D-B0AC-B58A34E82092}" dt="2021-07-30T17:55:35.831" v="1636" actId="478"/>
          <ac:spMkLst>
            <pc:docMk/>
            <pc:sldMk cId="438010162" sldId="671"/>
            <ac:spMk id="3" creationId="{45E08226-0932-4E09-875C-314F6CC8042D}"/>
          </ac:spMkLst>
        </pc:spChg>
        <pc:spChg chg="mod">
          <ac:chgData name="DOCENTE - MANUEL ALBERTO  GUEVARA  NAJARRO" userId="dc0839a7-ef25-445d-88fe-29223dfab4a5" providerId="ADAL" clId="{F8E52220-67E0-4A3D-B0AC-B58A34E82092}" dt="2021-07-30T17:57:05.470" v="1657" actId="207"/>
          <ac:spMkLst>
            <pc:docMk/>
            <pc:sldMk cId="438010162" sldId="671"/>
            <ac:spMk id="4" creationId="{F598E1D9-8347-4C1F-84D8-E82882CF0403}"/>
          </ac:spMkLst>
        </pc:spChg>
        <pc:spChg chg="add del mod">
          <ac:chgData name="DOCENTE - MANUEL ALBERTO  GUEVARA  NAJARRO" userId="dc0839a7-ef25-445d-88fe-29223dfab4a5" providerId="ADAL" clId="{F8E52220-67E0-4A3D-B0AC-B58A34E82092}" dt="2021-07-30T17:55:28.300" v="1632"/>
          <ac:spMkLst>
            <pc:docMk/>
            <pc:sldMk cId="438010162" sldId="671"/>
            <ac:spMk id="5" creationId="{9A71C42E-81B1-41B7-A496-DB35B11C7E76}"/>
          </ac:spMkLst>
        </pc:spChg>
        <pc:spChg chg="mod">
          <ac:chgData name="DOCENTE - MANUEL ALBERTO  GUEVARA  NAJARRO" userId="dc0839a7-ef25-445d-88fe-29223dfab4a5" providerId="ADAL" clId="{F8E52220-67E0-4A3D-B0AC-B58A34E82092}" dt="2021-07-30T17:42:06.124" v="1530" actId="207"/>
          <ac:spMkLst>
            <pc:docMk/>
            <pc:sldMk cId="438010162" sldId="671"/>
            <ac:spMk id="26" creationId="{E5D49D90-279A-48ED-B53F-7492EC366CCD}"/>
          </ac:spMkLst>
        </pc:spChg>
        <pc:spChg chg="add mod">
          <ac:chgData name="DOCENTE - MANUEL ALBERTO  GUEVARA  NAJARRO" userId="dc0839a7-ef25-445d-88fe-29223dfab4a5" providerId="ADAL" clId="{F8E52220-67E0-4A3D-B0AC-B58A34E82092}" dt="2021-07-30T17:43:05.010" v="1604" actId="20577"/>
          <ac:spMkLst>
            <pc:docMk/>
            <pc:sldMk cId="438010162" sldId="671"/>
            <ac:spMk id="30" creationId="{1357016E-AA4F-46E2-B399-294C180AE2FD}"/>
          </ac:spMkLst>
        </pc:spChg>
        <pc:spChg chg="add mod">
          <ac:chgData name="DOCENTE - MANUEL ALBERTO  GUEVARA  NAJARRO" userId="dc0839a7-ef25-445d-88fe-29223dfab4a5" providerId="ADAL" clId="{F8E52220-67E0-4A3D-B0AC-B58A34E82092}" dt="2021-07-30T17:43:33.975" v="1625" actId="20577"/>
          <ac:spMkLst>
            <pc:docMk/>
            <pc:sldMk cId="438010162" sldId="671"/>
            <ac:spMk id="32" creationId="{FA15D5CB-A469-40CC-BF9F-1A25556F0535}"/>
          </ac:spMkLst>
        </pc:spChg>
        <pc:spChg chg="add mod">
          <ac:chgData name="DOCENTE - MANUEL ALBERTO  GUEVARA  NAJARRO" userId="dc0839a7-ef25-445d-88fe-29223dfab4a5" providerId="ADAL" clId="{F8E52220-67E0-4A3D-B0AC-B58A34E82092}" dt="2021-07-30T17:56:19.209" v="1653" actId="122"/>
          <ac:spMkLst>
            <pc:docMk/>
            <pc:sldMk cId="438010162" sldId="671"/>
            <ac:spMk id="34" creationId="{CF79A1BD-2423-42CC-97C9-C69E7D338C6F}"/>
          </ac:spMkLst>
        </pc:spChg>
        <pc:spChg chg="mod">
          <ac:chgData name="DOCENTE - MANUEL ALBERTO  GUEVARA  NAJARRO" userId="dc0839a7-ef25-445d-88fe-29223dfab4a5" providerId="ADAL" clId="{F8E52220-67E0-4A3D-B0AC-B58A34E82092}" dt="2021-07-30T17:42:06.124" v="1530" actId="207"/>
          <ac:spMkLst>
            <pc:docMk/>
            <pc:sldMk cId="438010162" sldId="671"/>
            <ac:spMk id="37" creationId="{7B0DF7EC-BDFF-4C4D-9F41-059CFF6D8261}"/>
          </ac:spMkLst>
        </pc:spChg>
        <pc:spChg chg="mod">
          <ac:chgData name="DOCENTE - MANUEL ALBERTO  GUEVARA  NAJARRO" userId="dc0839a7-ef25-445d-88fe-29223dfab4a5" providerId="ADAL" clId="{F8E52220-67E0-4A3D-B0AC-B58A34E82092}" dt="2021-07-30T17:42:06.124" v="1530" actId="207"/>
          <ac:spMkLst>
            <pc:docMk/>
            <pc:sldMk cId="438010162" sldId="671"/>
            <ac:spMk id="39" creationId="{EA7C4E5E-928F-46D9-AD78-7B319B7359AE}"/>
          </ac:spMkLst>
        </pc:spChg>
        <pc:spChg chg="mod">
          <ac:chgData name="DOCENTE - MANUEL ALBERTO  GUEVARA  NAJARRO" userId="dc0839a7-ef25-445d-88fe-29223dfab4a5" providerId="ADAL" clId="{F8E52220-67E0-4A3D-B0AC-B58A34E82092}" dt="2021-07-30T17:42:06.124" v="1530" actId="207"/>
          <ac:spMkLst>
            <pc:docMk/>
            <pc:sldMk cId="438010162" sldId="671"/>
            <ac:spMk id="41" creationId="{6915DAC7-7C4F-4732-B8C7-AE56F5976126}"/>
          </ac:spMkLst>
        </pc:spChg>
        <pc:spChg chg="mod">
          <ac:chgData name="DOCENTE - MANUEL ALBERTO  GUEVARA  NAJARRO" userId="dc0839a7-ef25-445d-88fe-29223dfab4a5" providerId="ADAL" clId="{F8E52220-67E0-4A3D-B0AC-B58A34E82092}" dt="2021-07-30T17:42:52.997" v="1588" actId="1036"/>
          <ac:spMkLst>
            <pc:docMk/>
            <pc:sldMk cId="438010162" sldId="671"/>
            <ac:spMk id="52" creationId="{1EB02820-2E83-422B-86A6-AEC375308BED}"/>
          </ac:spMkLst>
        </pc:spChg>
        <pc:spChg chg="mod">
          <ac:chgData name="DOCENTE - MANUEL ALBERTO  GUEVARA  NAJARRO" userId="dc0839a7-ef25-445d-88fe-29223dfab4a5" providerId="ADAL" clId="{F8E52220-67E0-4A3D-B0AC-B58A34E82092}" dt="2021-07-30T17:56:40.369" v="1655" actId="1076"/>
          <ac:spMkLst>
            <pc:docMk/>
            <pc:sldMk cId="438010162" sldId="671"/>
            <ac:spMk id="53" creationId="{F044C405-310D-4B6C-AC5E-BEC5DD094096}"/>
          </ac:spMkLst>
        </pc:spChg>
        <pc:spChg chg="mod">
          <ac:chgData name="DOCENTE - MANUEL ALBERTO  GUEVARA  NAJARRO" userId="dc0839a7-ef25-445d-88fe-29223dfab4a5" providerId="ADAL" clId="{F8E52220-67E0-4A3D-B0AC-B58A34E82092}" dt="2021-07-30T17:56:46.774" v="1656" actId="1076"/>
          <ac:spMkLst>
            <pc:docMk/>
            <pc:sldMk cId="438010162" sldId="671"/>
            <ac:spMk id="55" creationId="{2E2951FC-C906-4F53-9C8D-A6E9E7DBA112}"/>
          </ac:spMkLst>
        </pc:spChg>
        <pc:spChg chg="mod">
          <ac:chgData name="DOCENTE - MANUEL ALBERTO  GUEVARA  NAJARRO" userId="dc0839a7-ef25-445d-88fe-29223dfab4a5" providerId="ADAL" clId="{F8E52220-67E0-4A3D-B0AC-B58A34E82092}" dt="2021-07-30T17:56:37.897" v="1654" actId="1076"/>
          <ac:spMkLst>
            <pc:docMk/>
            <pc:sldMk cId="438010162" sldId="671"/>
            <ac:spMk id="57" creationId="{56559B67-6457-4239-B2A9-C0359F5E1A88}"/>
          </ac:spMkLst>
        </pc:spChg>
        <pc:picChg chg="del">
          <ac:chgData name="DOCENTE - MANUEL ALBERTO  GUEVARA  NAJARRO" userId="dc0839a7-ef25-445d-88fe-29223dfab4a5" providerId="ADAL" clId="{F8E52220-67E0-4A3D-B0AC-B58A34E82092}" dt="2021-07-30T17:41:58.292" v="1515" actId="478"/>
          <ac:picMkLst>
            <pc:docMk/>
            <pc:sldMk cId="438010162" sldId="671"/>
            <ac:picMk id="43" creationId="{DE67B8D3-ACB1-4C3A-87C4-234749B8A35D}"/>
          </ac:picMkLst>
        </pc:picChg>
        <pc:picChg chg="del">
          <ac:chgData name="DOCENTE - MANUEL ALBERTO  GUEVARA  NAJARRO" userId="dc0839a7-ef25-445d-88fe-29223dfab4a5" providerId="ADAL" clId="{F8E52220-67E0-4A3D-B0AC-B58A34E82092}" dt="2021-07-30T17:41:58.292" v="1515" actId="478"/>
          <ac:picMkLst>
            <pc:docMk/>
            <pc:sldMk cId="438010162" sldId="671"/>
            <ac:picMk id="46" creationId="{96372337-514F-431E-8AF2-0629E1FB0A81}"/>
          </ac:picMkLst>
        </pc:picChg>
        <pc:picChg chg="del">
          <ac:chgData name="DOCENTE - MANUEL ALBERTO  GUEVARA  NAJARRO" userId="dc0839a7-ef25-445d-88fe-29223dfab4a5" providerId="ADAL" clId="{F8E52220-67E0-4A3D-B0AC-B58A34E82092}" dt="2021-07-30T17:41:58.292" v="1515" actId="478"/>
          <ac:picMkLst>
            <pc:docMk/>
            <pc:sldMk cId="438010162" sldId="671"/>
            <ac:picMk id="48" creationId="{B61DDFD4-1213-4EFB-B0F5-501D0A214CAC}"/>
          </ac:picMkLst>
        </pc:picChg>
        <pc:picChg chg="del">
          <ac:chgData name="DOCENTE - MANUEL ALBERTO  GUEVARA  NAJARRO" userId="dc0839a7-ef25-445d-88fe-29223dfab4a5" providerId="ADAL" clId="{F8E52220-67E0-4A3D-B0AC-B58A34E82092}" dt="2021-07-30T17:41:58.292" v="1515" actId="478"/>
          <ac:picMkLst>
            <pc:docMk/>
            <pc:sldMk cId="438010162" sldId="671"/>
            <ac:picMk id="50" creationId="{3E7ADC82-F767-4674-AEAC-9D5249D69A64}"/>
          </ac:picMkLst>
        </pc:picChg>
        <pc:cxnChg chg="mod">
          <ac:chgData name="DOCENTE - MANUEL ALBERTO  GUEVARA  NAJARRO" userId="dc0839a7-ef25-445d-88fe-29223dfab4a5" providerId="ADAL" clId="{F8E52220-67E0-4A3D-B0AC-B58A34E82092}" dt="2021-07-30T17:56:02.207" v="1646" actId="1076"/>
          <ac:cxnSpMkLst>
            <pc:docMk/>
            <pc:sldMk cId="438010162" sldId="671"/>
            <ac:cxnSpMk id="7" creationId="{023CE8E3-DDBD-4B2D-854E-3123EFF73FF4}"/>
          </ac:cxnSpMkLst>
        </pc:cxnChg>
        <pc:cxnChg chg="mod">
          <ac:chgData name="DOCENTE - MANUEL ALBERTO  GUEVARA  NAJARRO" userId="dc0839a7-ef25-445d-88fe-29223dfab4a5" providerId="ADAL" clId="{F8E52220-67E0-4A3D-B0AC-B58A34E82092}" dt="2021-07-30T17:56:02.207" v="1646" actId="1076"/>
          <ac:cxnSpMkLst>
            <pc:docMk/>
            <pc:sldMk cId="438010162" sldId="671"/>
            <ac:cxnSpMk id="29" creationId="{EB9101CD-36AB-4C00-86B8-708C580447EC}"/>
          </ac:cxnSpMkLst>
        </pc:cxnChg>
        <pc:cxnChg chg="mod">
          <ac:chgData name="DOCENTE - MANUEL ALBERTO  GUEVARA  NAJARRO" userId="dc0839a7-ef25-445d-88fe-29223dfab4a5" providerId="ADAL" clId="{F8E52220-67E0-4A3D-B0AC-B58A34E82092}" dt="2021-07-30T17:56:02.207" v="1646" actId="1076"/>
          <ac:cxnSpMkLst>
            <pc:docMk/>
            <pc:sldMk cId="438010162" sldId="671"/>
            <ac:cxnSpMk id="31" creationId="{470FDD88-DF50-4F7C-9522-9E6544D29914}"/>
          </ac:cxnSpMkLst>
        </pc:cxnChg>
        <pc:cxnChg chg="del mod">
          <ac:chgData name="DOCENTE - MANUEL ALBERTO  GUEVARA  NAJARRO" userId="dc0839a7-ef25-445d-88fe-29223dfab4a5" providerId="ADAL" clId="{F8E52220-67E0-4A3D-B0AC-B58A34E82092}" dt="2021-07-30T17:42:16.333" v="1531" actId="478"/>
          <ac:cxnSpMkLst>
            <pc:docMk/>
            <pc:sldMk cId="438010162" sldId="671"/>
            <ac:cxnSpMk id="59" creationId="{EC778EE0-7265-4138-94D5-9BE60E23339D}"/>
          </ac:cxnSpMkLst>
        </pc:cxnChg>
        <pc:cxnChg chg="del mod">
          <ac:chgData name="DOCENTE - MANUEL ALBERTO  GUEVARA  NAJARRO" userId="dc0839a7-ef25-445d-88fe-29223dfab4a5" providerId="ADAL" clId="{F8E52220-67E0-4A3D-B0AC-B58A34E82092}" dt="2021-07-30T17:42:16.333" v="1531" actId="478"/>
          <ac:cxnSpMkLst>
            <pc:docMk/>
            <pc:sldMk cId="438010162" sldId="671"/>
            <ac:cxnSpMk id="60" creationId="{E9F4D8A9-AB50-4CD5-B1F1-10976D91227D}"/>
          </ac:cxnSpMkLst>
        </pc:cxnChg>
        <pc:cxnChg chg="del mod">
          <ac:chgData name="DOCENTE - MANUEL ALBERTO  GUEVARA  NAJARRO" userId="dc0839a7-ef25-445d-88fe-29223dfab4a5" providerId="ADAL" clId="{F8E52220-67E0-4A3D-B0AC-B58A34E82092}" dt="2021-07-30T17:42:16.333" v="1531" actId="478"/>
          <ac:cxnSpMkLst>
            <pc:docMk/>
            <pc:sldMk cId="438010162" sldId="671"/>
            <ac:cxnSpMk id="64" creationId="{30F042F1-23DE-4839-A418-BF20C2D04274}"/>
          </ac:cxnSpMkLst>
        </pc:cxnChg>
        <pc:cxnChg chg="del mod">
          <ac:chgData name="DOCENTE - MANUEL ALBERTO  GUEVARA  NAJARRO" userId="dc0839a7-ef25-445d-88fe-29223dfab4a5" providerId="ADAL" clId="{F8E52220-67E0-4A3D-B0AC-B58A34E82092}" dt="2021-07-30T17:42:16.333" v="1531" actId="478"/>
          <ac:cxnSpMkLst>
            <pc:docMk/>
            <pc:sldMk cId="438010162" sldId="671"/>
            <ac:cxnSpMk id="69" creationId="{06C7E618-B076-479B-AFC9-2ACE89197526}"/>
          </ac:cxnSpMkLst>
        </pc:cxnChg>
      </pc:sldChg>
      <pc:sldChg chg="addSp delSp modSp add mod">
        <pc:chgData name="DOCENTE - MANUEL ALBERTO  GUEVARA  NAJARRO" userId="dc0839a7-ef25-445d-88fe-29223dfab4a5" providerId="ADAL" clId="{F8E52220-67E0-4A3D-B0AC-B58A34E82092}" dt="2021-07-30T19:25:26.139" v="1822" actId="1036"/>
        <pc:sldMkLst>
          <pc:docMk/>
          <pc:sldMk cId="2107042681" sldId="672"/>
        </pc:sldMkLst>
        <pc:spChg chg="add mod">
          <ac:chgData name="DOCENTE - MANUEL ALBERTO  GUEVARA  NAJARRO" userId="dc0839a7-ef25-445d-88fe-29223dfab4a5" providerId="ADAL" clId="{F8E52220-67E0-4A3D-B0AC-B58A34E82092}" dt="2021-07-30T18:21:23.973" v="1766" actId="1036"/>
          <ac:spMkLst>
            <pc:docMk/>
            <pc:sldMk cId="2107042681" sldId="672"/>
            <ac:spMk id="3" creationId="{E3E08036-EE6B-4885-9342-A63493C6468C}"/>
          </ac:spMkLst>
        </pc:spChg>
        <pc:spChg chg="mod">
          <ac:chgData name="DOCENTE - MANUEL ALBERTO  GUEVARA  NAJARRO" userId="dc0839a7-ef25-445d-88fe-29223dfab4a5" providerId="ADAL" clId="{F8E52220-67E0-4A3D-B0AC-B58A34E82092}" dt="2021-07-30T18:21:33.358" v="1770" actId="20577"/>
          <ac:spMkLst>
            <pc:docMk/>
            <pc:sldMk cId="2107042681" sldId="672"/>
            <ac:spMk id="8" creationId="{84313B48-4009-4253-8365-AEF6BEFEFD0E}"/>
          </ac:spMkLst>
        </pc:spChg>
        <pc:spChg chg="add mod">
          <ac:chgData name="DOCENTE - MANUEL ALBERTO  GUEVARA  NAJARRO" userId="dc0839a7-ef25-445d-88fe-29223dfab4a5" providerId="ADAL" clId="{F8E52220-67E0-4A3D-B0AC-B58A34E82092}" dt="2021-07-30T19:25:26.139" v="1822" actId="1036"/>
          <ac:spMkLst>
            <pc:docMk/>
            <pc:sldMk cId="2107042681" sldId="672"/>
            <ac:spMk id="10" creationId="{3FBEA297-D68A-4A8D-AF00-391F1F0CC65C}"/>
          </ac:spMkLst>
        </pc:spChg>
        <pc:picChg chg="add del mod">
          <ac:chgData name="DOCENTE - MANUEL ALBERTO  GUEVARA  NAJARRO" userId="dc0839a7-ef25-445d-88fe-29223dfab4a5" providerId="ADAL" clId="{F8E52220-67E0-4A3D-B0AC-B58A34E82092}" dt="2021-07-30T18:20:33.983" v="1733" actId="478"/>
          <ac:picMkLst>
            <pc:docMk/>
            <pc:sldMk cId="2107042681" sldId="672"/>
            <ac:picMk id="6" creationId="{D79A8C0F-8741-42FF-864E-335429AAEA6A}"/>
          </ac:picMkLst>
        </pc:picChg>
        <pc:picChg chg="add mod">
          <ac:chgData name="DOCENTE - MANUEL ALBERTO  GUEVARA  NAJARRO" userId="dc0839a7-ef25-445d-88fe-29223dfab4a5" providerId="ADAL" clId="{F8E52220-67E0-4A3D-B0AC-B58A34E82092}" dt="2021-07-30T18:21:23.973" v="1766" actId="1036"/>
          <ac:picMkLst>
            <pc:docMk/>
            <pc:sldMk cId="2107042681" sldId="672"/>
            <ac:picMk id="7" creationId="{32F91487-B34B-42EB-91BC-ED26C69360D2}"/>
          </ac:picMkLst>
        </pc:picChg>
        <pc:picChg chg="del">
          <ac:chgData name="DOCENTE - MANUEL ALBERTO  GUEVARA  NAJARRO" userId="dc0839a7-ef25-445d-88fe-29223dfab4a5" providerId="ADAL" clId="{F8E52220-67E0-4A3D-B0AC-B58A34E82092}" dt="2021-07-30T18:19:49.572" v="1731" actId="478"/>
          <ac:picMkLst>
            <pc:docMk/>
            <pc:sldMk cId="2107042681" sldId="672"/>
            <ac:picMk id="9" creationId="{DE289304-C571-49B9-A49E-8497538AC444}"/>
          </ac:picMkLst>
        </pc:picChg>
      </pc:sldChg>
      <pc:sldChg chg="modSp add mod">
        <pc:chgData name="DOCENTE - MANUEL ALBERTO  GUEVARA  NAJARRO" userId="dc0839a7-ef25-445d-88fe-29223dfab4a5" providerId="ADAL" clId="{F8E52220-67E0-4A3D-B0AC-B58A34E82092}" dt="2021-07-30T18:22:41.171" v="1792"/>
        <pc:sldMkLst>
          <pc:docMk/>
          <pc:sldMk cId="4171171204" sldId="673"/>
        </pc:sldMkLst>
        <pc:spChg chg="mod">
          <ac:chgData name="DOCENTE - MANUEL ALBERTO  GUEVARA  NAJARRO" userId="dc0839a7-ef25-445d-88fe-29223dfab4a5" providerId="ADAL" clId="{F8E52220-67E0-4A3D-B0AC-B58A34E82092}" dt="2021-07-30T18:22:17.028" v="1791" actId="1038"/>
          <ac:spMkLst>
            <pc:docMk/>
            <pc:sldMk cId="4171171204" sldId="673"/>
            <ac:spMk id="3" creationId="{E3E08036-EE6B-4885-9342-A63493C6468C}"/>
          </ac:spMkLst>
        </pc:spChg>
        <pc:spChg chg="mod">
          <ac:chgData name="DOCENTE - MANUEL ALBERTO  GUEVARA  NAJARRO" userId="dc0839a7-ef25-445d-88fe-29223dfab4a5" providerId="ADAL" clId="{F8E52220-67E0-4A3D-B0AC-B58A34E82092}" dt="2021-07-30T18:22:41.171" v="1792"/>
          <ac:spMkLst>
            <pc:docMk/>
            <pc:sldMk cId="4171171204" sldId="673"/>
            <ac:spMk id="8" creationId="{84313B48-4009-4253-8365-AEF6BEFEFD0E}"/>
          </ac:spMkLst>
        </pc:spChg>
        <pc:picChg chg="mod">
          <ac:chgData name="DOCENTE - MANUEL ALBERTO  GUEVARA  NAJARRO" userId="dc0839a7-ef25-445d-88fe-29223dfab4a5" providerId="ADAL" clId="{F8E52220-67E0-4A3D-B0AC-B58A34E82092}" dt="2021-07-30T18:22:17.028" v="1791" actId="1038"/>
          <ac:picMkLst>
            <pc:docMk/>
            <pc:sldMk cId="4171171204" sldId="673"/>
            <ac:picMk id="7" creationId="{32F91487-B34B-42EB-91BC-ED26C69360D2}"/>
          </ac:picMkLst>
        </pc:picChg>
      </pc:sldChg>
      <pc:sldChg chg="addSp delSp modSp new mod">
        <pc:chgData name="DOCENTE - MANUEL ALBERTO  GUEVARA  NAJARRO" userId="dc0839a7-ef25-445d-88fe-29223dfab4a5" providerId="ADAL" clId="{F8E52220-67E0-4A3D-B0AC-B58A34E82092}" dt="2021-07-30T19:25:14.166" v="1811" actId="22"/>
        <pc:sldMkLst>
          <pc:docMk/>
          <pc:sldMk cId="417869196" sldId="674"/>
        </pc:sldMkLst>
        <pc:spChg chg="del">
          <ac:chgData name="DOCENTE - MANUEL ALBERTO  GUEVARA  NAJARRO" userId="dc0839a7-ef25-445d-88fe-29223dfab4a5" providerId="ADAL" clId="{F8E52220-67E0-4A3D-B0AC-B58A34E82092}" dt="2021-07-30T19:22:59.356" v="1794" actId="478"/>
          <ac:spMkLst>
            <pc:docMk/>
            <pc:sldMk cId="417869196" sldId="674"/>
            <ac:spMk id="2" creationId="{5AA5BF5B-631E-4909-BBE0-DE5D6C192C43}"/>
          </ac:spMkLst>
        </pc:spChg>
        <pc:spChg chg="del">
          <ac:chgData name="DOCENTE - MANUEL ALBERTO  GUEVARA  NAJARRO" userId="dc0839a7-ef25-445d-88fe-29223dfab4a5" providerId="ADAL" clId="{F8E52220-67E0-4A3D-B0AC-B58A34E82092}" dt="2021-07-30T19:22:59.356" v="1794" actId="478"/>
          <ac:spMkLst>
            <pc:docMk/>
            <pc:sldMk cId="417869196" sldId="674"/>
            <ac:spMk id="3" creationId="{06F48DBD-30B3-40D3-A722-B3104B7FE5F4}"/>
          </ac:spMkLst>
        </pc:spChg>
        <pc:spChg chg="del">
          <ac:chgData name="DOCENTE - MANUEL ALBERTO  GUEVARA  NAJARRO" userId="dc0839a7-ef25-445d-88fe-29223dfab4a5" providerId="ADAL" clId="{F8E52220-67E0-4A3D-B0AC-B58A34E82092}" dt="2021-07-30T19:22:59.356" v="1794" actId="478"/>
          <ac:spMkLst>
            <pc:docMk/>
            <pc:sldMk cId="417869196" sldId="674"/>
            <ac:spMk id="4" creationId="{924A1FBC-584B-4A64-9AA2-BB078D980C8C}"/>
          </ac:spMkLst>
        </pc:spChg>
        <pc:spChg chg="add del">
          <ac:chgData name="DOCENTE - MANUEL ALBERTO  GUEVARA  NAJARRO" userId="dc0839a7-ef25-445d-88fe-29223dfab4a5" providerId="ADAL" clId="{F8E52220-67E0-4A3D-B0AC-B58A34E82092}" dt="2021-07-30T19:25:14.166" v="1811" actId="22"/>
          <ac:spMkLst>
            <pc:docMk/>
            <pc:sldMk cId="417869196" sldId="674"/>
            <ac:spMk id="9" creationId="{FF75615F-CC16-49F7-8E28-60372AD64F10}"/>
          </ac:spMkLst>
        </pc:spChg>
        <pc:picChg chg="add mod">
          <ac:chgData name="DOCENTE - MANUEL ALBERTO  GUEVARA  NAJARRO" userId="dc0839a7-ef25-445d-88fe-29223dfab4a5" providerId="ADAL" clId="{F8E52220-67E0-4A3D-B0AC-B58A34E82092}" dt="2021-07-30T19:23:04.764" v="1796" actId="1076"/>
          <ac:picMkLst>
            <pc:docMk/>
            <pc:sldMk cId="417869196" sldId="674"/>
            <ac:picMk id="6" creationId="{544169D0-D4E4-4576-9FA1-CF7355BDABAF}"/>
          </ac:picMkLst>
        </pc:picChg>
        <pc:picChg chg="add del mod">
          <ac:chgData name="DOCENTE - MANUEL ALBERTO  GUEVARA  NAJARRO" userId="dc0839a7-ef25-445d-88fe-29223dfab4a5" providerId="ADAL" clId="{F8E52220-67E0-4A3D-B0AC-B58A34E82092}" dt="2021-07-30T19:23:28.560" v="1798"/>
          <ac:picMkLst>
            <pc:docMk/>
            <pc:sldMk cId="417869196" sldId="674"/>
            <ac:picMk id="7" creationId="{7C1C2B97-8B24-4ADF-9A11-82DED94F015F}"/>
          </ac:picMkLst>
        </pc:picChg>
      </pc:sldChg>
      <pc:sldChg chg="modSp add mod setBg">
        <pc:chgData name="DOCENTE - MANUEL ALBERTO  GUEVARA  NAJARRO" userId="dc0839a7-ef25-445d-88fe-29223dfab4a5" providerId="ADAL" clId="{F8E52220-67E0-4A3D-B0AC-B58A34E82092}" dt="2021-07-30T19:24:23.100" v="1808" actId="208"/>
        <pc:sldMkLst>
          <pc:docMk/>
          <pc:sldMk cId="4273932126" sldId="971"/>
        </pc:sldMkLst>
        <pc:spChg chg="mod">
          <ac:chgData name="DOCENTE - MANUEL ALBERTO  GUEVARA  NAJARRO" userId="dc0839a7-ef25-445d-88fe-29223dfab4a5" providerId="ADAL" clId="{F8E52220-67E0-4A3D-B0AC-B58A34E82092}" dt="2021-07-30T19:24:06.272" v="1805" actId="207"/>
          <ac:spMkLst>
            <pc:docMk/>
            <pc:sldMk cId="4273932126" sldId="971"/>
            <ac:spMk id="2" creationId="{A34FF56B-5619-4D8F-B88B-1A973DCE8F82}"/>
          </ac:spMkLst>
        </pc:spChg>
        <pc:spChg chg="mod">
          <ac:chgData name="DOCENTE - MANUEL ALBERTO  GUEVARA  NAJARRO" userId="dc0839a7-ef25-445d-88fe-29223dfab4a5" providerId="ADAL" clId="{F8E52220-67E0-4A3D-B0AC-B58A34E82092}" dt="2021-07-30T19:23:49.674" v="1801" actId="207"/>
          <ac:spMkLst>
            <pc:docMk/>
            <pc:sldMk cId="4273932126" sldId="971"/>
            <ac:spMk id="3" creationId="{91E3E2C5-0616-4825-94B7-AB24D26F833A}"/>
          </ac:spMkLst>
        </pc:spChg>
        <pc:spChg chg="mod">
          <ac:chgData name="DOCENTE - MANUEL ALBERTO  GUEVARA  NAJARRO" userId="dc0839a7-ef25-445d-88fe-29223dfab4a5" providerId="ADAL" clId="{F8E52220-67E0-4A3D-B0AC-B58A34E82092}" dt="2021-07-30T19:24:06.272" v="1805" actId="207"/>
          <ac:spMkLst>
            <pc:docMk/>
            <pc:sldMk cId="4273932126" sldId="971"/>
            <ac:spMk id="4" creationId="{B8F3C692-25F7-4989-AA4E-A697ED205F82}"/>
          </ac:spMkLst>
        </pc:spChg>
        <pc:spChg chg="mod">
          <ac:chgData name="DOCENTE - MANUEL ALBERTO  GUEVARA  NAJARRO" userId="dc0839a7-ef25-445d-88fe-29223dfab4a5" providerId="ADAL" clId="{F8E52220-67E0-4A3D-B0AC-B58A34E82092}" dt="2021-07-30T19:24:06.272" v="1805" actId="207"/>
          <ac:spMkLst>
            <pc:docMk/>
            <pc:sldMk cId="4273932126" sldId="971"/>
            <ac:spMk id="5" creationId="{3560B040-3485-4DDE-9337-1CB7CEFCA141}"/>
          </ac:spMkLst>
        </pc:spChg>
        <pc:spChg chg="mod">
          <ac:chgData name="DOCENTE - MANUEL ALBERTO  GUEVARA  NAJARRO" userId="dc0839a7-ef25-445d-88fe-29223dfab4a5" providerId="ADAL" clId="{F8E52220-67E0-4A3D-B0AC-B58A34E82092}" dt="2021-07-30T19:24:06.272" v="1805" actId="207"/>
          <ac:spMkLst>
            <pc:docMk/>
            <pc:sldMk cId="4273932126" sldId="971"/>
            <ac:spMk id="6" creationId="{1F6AB40D-8810-42D8-B822-4D41926E7832}"/>
          </ac:spMkLst>
        </pc:spChg>
        <pc:spChg chg="mod">
          <ac:chgData name="DOCENTE - MANUEL ALBERTO  GUEVARA  NAJARRO" userId="dc0839a7-ef25-445d-88fe-29223dfab4a5" providerId="ADAL" clId="{F8E52220-67E0-4A3D-B0AC-B58A34E82092}" dt="2021-07-30T19:24:06.272" v="1805" actId="207"/>
          <ac:spMkLst>
            <pc:docMk/>
            <pc:sldMk cId="4273932126" sldId="971"/>
            <ac:spMk id="7" creationId="{AAB35A4F-5D62-480B-B611-B1FF8FC6548E}"/>
          </ac:spMkLst>
        </pc:spChg>
        <pc:spChg chg="mod">
          <ac:chgData name="DOCENTE - MANUEL ALBERTO  GUEVARA  NAJARRO" userId="dc0839a7-ef25-445d-88fe-29223dfab4a5" providerId="ADAL" clId="{F8E52220-67E0-4A3D-B0AC-B58A34E82092}" dt="2021-07-30T19:24:06.272" v="1805" actId="207"/>
          <ac:spMkLst>
            <pc:docMk/>
            <pc:sldMk cId="4273932126" sldId="971"/>
            <ac:spMk id="8" creationId="{2EB9115F-336E-4696-989B-19F35654F0D3}"/>
          </ac:spMkLst>
        </pc:spChg>
        <pc:spChg chg="mod">
          <ac:chgData name="DOCENTE - MANUEL ALBERTO  GUEVARA  NAJARRO" userId="dc0839a7-ef25-445d-88fe-29223dfab4a5" providerId="ADAL" clId="{F8E52220-67E0-4A3D-B0AC-B58A34E82092}" dt="2021-07-30T19:23:49.674" v="1801" actId="207"/>
          <ac:spMkLst>
            <pc:docMk/>
            <pc:sldMk cId="4273932126" sldId="971"/>
            <ac:spMk id="9" creationId="{B2FA431E-73DF-4782-987D-32346F4DB9BF}"/>
          </ac:spMkLst>
        </pc:spChg>
        <pc:spChg chg="mod">
          <ac:chgData name="DOCENTE - MANUEL ALBERTO  GUEVARA  NAJARRO" userId="dc0839a7-ef25-445d-88fe-29223dfab4a5" providerId="ADAL" clId="{F8E52220-67E0-4A3D-B0AC-B58A34E82092}" dt="2021-07-30T19:23:44.015" v="1800" actId="207"/>
          <ac:spMkLst>
            <pc:docMk/>
            <pc:sldMk cId="4273932126" sldId="971"/>
            <ac:spMk id="10" creationId="{05485D47-D162-4045-A845-26A1AD8CE050}"/>
          </ac:spMkLst>
        </pc:spChg>
        <pc:cxnChg chg="mod">
          <ac:chgData name="DOCENTE - MANUEL ALBERTO  GUEVARA  NAJARRO" userId="dc0839a7-ef25-445d-88fe-29223dfab4a5" providerId="ADAL" clId="{F8E52220-67E0-4A3D-B0AC-B58A34E82092}" dt="2021-07-30T19:24:15.120" v="1806" actId="208"/>
          <ac:cxnSpMkLst>
            <pc:docMk/>
            <pc:sldMk cId="4273932126" sldId="971"/>
            <ac:cxnSpMk id="16" creationId="{9E39E239-2ABE-4743-B020-84D8C57CB60E}"/>
          </ac:cxnSpMkLst>
        </pc:cxnChg>
        <pc:cxnChg chg="mod">
          <ac:chgData name="DOCENTE - MANUEL ALBERTO  GUEVARA  NAJARRO" userId="dc0839a7-ef25-445d-88fe-29223dfab4a5" providerId="ADAL" clId="{F8E52220-67E0-4A3D-B0AC-B58A34E82092}" dt="2021-07-30T19:24:15.120" v="1806" actId="208"/>
          <ac:cxnSpMkLst>
            <pc:docMk/>
            <pc:sldMk cId="4273932126" sldId="971"/>
            <ac:cxnSpMk id="19" creationId="{9DB62B23-0840-4EE9-9580-720070902D94}"/>
          </ac:cxnSpMkLst>
        </pc:cxnChg>
        <pc:cxnChg chg="mod">
          <ac:chgData name="DOCENTE - MANUEL ALBERTO  GUEVARA  NAJARRO" userId="dc0839a7-ef25-445d-88fe-29223dfab4a5" providerId="ADAL" clId="{F8E52220-67E0-4A3D-B0AC-B58A34E82092}" dt="2021-07-30T19:24:15.120" v="1806" actId="208"/>
          <ac:cxnSpMkLst>
            <pc:docMk/>
            <pc:sldMk cId="4273932126" sldId="971"/>
            <ac:cxnSpMk id="20" creationId="{CB0E546E-0B6E-47F6-A9D4-91EE59239186}"/>
          </ac:cxnSpMkLst>
        </pc:cxnChg>
        <pc:cxnChg chg="mod">
          <ac:chgData name="DOCENTE - MANUEL ALBERTO  GUEVARA  NAJARRO" userId="dc0839a7-ef25-445d-88fe-29223dfab4a5" providerId="ADAL" clId="{F8E52220-67E0-4A3D-B0AC-B58A34E82092}" dt="2021-07-30T19:24:15.120" v="1806" actId="208"/>
          <ac:cxnSpMkLst>
            <pc:docMk/>
            <pc:sldMk cId="4273932126" sldId="971"/>
            <ac:cxnSpMk id="21" creationId="{4D87CC04-C26F-4A96-9842-ED164F07126B}"/>
          </ac:cxnSpMkLst>
        </pc:cxnChg>
        <pc:cxnChg chg="mod">
          <ac:chgData name="DOCENTE - MANUEL ALBERTO  GUEVARA  NAJARRO" userId="dc0839a7-ef25-445d-88fe-29223dfab4a5" providerId="ADAL" clId="{F8E52220-67E0-4A3D-B0AC-B58A34E82092}" dt="2021-07-30T19:24:15.120" v="1806" actId="208"/>
          <ac:cxnSpMkLst>
            <pc:docMk/>
            <pc:sldMk cId="4273932126" sldId="971"/>
            <ac:cxnSpMk id="22" creationId="{9D6813E3-D238-4D1A-AD21-1397E4303D76}"/>
          </ac:cxnSpMkLst>
        </pc:cxnChg>
        <pc:cxnChg chg="mod">
          <ac:chgData name="DOCENTE - MANUEL ALBERTO  GUEVARA  NAJARRO" userId="dc0839a7-ef25-445d-88fe-29223dfab4a5" providerId="ADAL" clId="{F8E52220-67E0-4A3D-B0AC-B58A34E82092}" dt="2021-07-30T19:24:23.100" v="1808" actId="208"/>
          <ac:cxnSpMkLst>
            <pc:docMk/>
            <pc:sldMk cId="4273932126" sldId="971"/>
            <ac:cxnSpMk id="23" creationId="{37F7F4F2-744F-4182-9967-5D5651E2509E}"/>
          </ac:cxnSpMkLst>
        </pc:cxnChg>
        <pc:cxnChg chg="mod">
          <ac:chgData name="DOCENTE - MANUEL ALBERTO  GUEVARA  NAJARRO" userId="dc0839a7-ef25-445d-88fe-29223dfab4a5" providerId="ADAL" clId="{F8E52220-67E0-4A3D-B0AC-B58A34E82092}" dt="2021-07-30T19:24:23.100" v="1808" actId="208"/>
          <ac:cxnSpMkLst>
            <pc:docMk/>
            <pc:sldMk cId="4273932126" sldId="971"/>
            <ac:cxnSpMk id="24" creationId="{40D42234-7550-46A7-985B-516BF0CFC93E}"/>
          </ac:cxnSpMkLst>
        </pc:cxnChg>
        <pc:cxnChg chg="mod">
          <ac:chgData name="DOCENTE - MANUEL ALBERTO  GUEVARA  NAJARRO" userId="dc0839a7-ef25-445d-88fe-29223dfab4a5" providerId="ADAL" clId="{F8E52220-67E0-4A3D-B0AC-B58A34E82092}" dt="2021-07-30T19:24:23.100" v="1808" actId="208"/>
          <ac:cxnSpMkLst>
            <pc:docMk/>
            <pc:sldMk cId="4273932126" sldId="971"/>
            <ac:cxnSpMk id="25" creationId="{30AE5E61-DC74-4D3A-9BEA-3D67E9FBC2A7}"/>
          </ac:cxnSpMkLst>
        </pc:cxnChg>
        <pc:cxnChg chg="mod">
          <ac:chgData name="DOCENTE - MANUEL ALBERTO  GUEVARA  NAJARRO" userId="dc0839a7-ef25-445d-88fe-29223dfab4a5" providerId="ADAL" clId="{F8E52220-67E0-4A3D-B0AC-B58A34E82092}" dt="2021-07-30T19:24:23.100" v="1808" actId="208"/>
          <ac:cxnSpMkLst>
            <pc:docMk/>
            <pc:sldMk cId="4273932126" sldId="971"/>
            <ac:cxnSpMk id="26" creationId="{773C5111-375C-427E-B4E1-E0785EB1FAC0}"/>
          </ac:cxnSpMkLst>
        </pc:cxnChg>
        <pc:cxnChg chg="mod">
          <ac:chgData name="DOCENTE - MANUEL ALBERTO  GUEVARA  NAJARRO" userId="dc0839a7-ef25-445d-88fe-29223dfab4a5" providerId="ADAL" clId="{F8E52220-67E0-4A3D-B0AC-B58A34E82092}" dt="2021-07-30T19:24:23.100" v="1808" actId="208"/>
          <ac:cxnSpMkLst>
            <pc:docMk/>
            <pc:sldMk cId="4273932126" sldId="971"/>
            <ac:cxnSpMk id="27" creationId="{6043CB22-9295-4ADA-954E-35A8F02BFBB4}"/>
          </ac:cxnSpMkLst>
        </pc:cxnChg>
      </pc:sldChg>
      <pc:sldChg chg="modSp add mod setBg">
        <pc:chgData name="DOCENTE - MANUEL ALBERTO  GUEVARA  NAJARRO" userId="dc0839a7-ef25-445d-88fe-29223dfab4a5" providerId="ADAL" clId="{F8E52220-67E0-4A3D-B0AC-B58A34E82092}" dt="2021-07-30T19:24:26.906" v="1809" actId="208"/>
        <pc:sldMkLst>
          <pc:docMk/>
          <pc:sldMk cId="1112020101" sldId="973"/>
        </pc:sldMkLst>
        <pc:spChg chg="mod">
          <ac:chgData name="DOCENTE - MANUEL ALBERTO  GUEVARA  NAJARRO" userId="dc0839a7-ef25-445d-88fe-29223dfab4a5" providerId="ADAL" clId="{F8E52220-67E0-4A3D-B0AC-B58A34E82092}" dt="2021-07-30T19:24:02.893" v="1804" actId="207"/>
          <ac:spMkLst>
            <pc:docMk/>
            <pc:sldMk cId="1112020101" sldId="973"/>
            <ac:spMk id="8" creationId="{2EB9115F-336E-4696-989B-19F35654F0D3}"/>
          </ac:spMkLst>
        </pc:spChg>
        <pc:spChg chg="mod">
          <ac:chgData name="DOCENTE - MANUEL ALBERTO  GUEVARA  NAJARRO" userId="dc0839a7-ef25-445d-88fe-29223dfab4a5" providerId="ADAL" clId="{F8E52220-67E0-4A3D-B0AC-B58A34E82092}" dt="2021-07-30T19:23:54.203" v="1802" actId="207"/>
          <ac:spMkLst>
            <pc:docMk/>
            <pc:sldMk cId="1112020101" sldId="973"/>
            <ac:spMk id="9" creationId="{B2FA431E-73DF-4782-987D-32346F4DB9BF}"/>
          </ac:spMkLst>
        </pc:spChg>
        <pc:spChg chg="mod">
          <ac:chgData name="DOCENTE - MANUEL ALBERTO  GUEVARA  NAJARRO" userId="dc0839a7-ef25-445d-88fe-29223dfab4a5" providerId="ADAL" clId="{F8E52220-67E0-4A3D-B0AC-B58A34E82092}" dt="2021-07-30T19:23:56.700" v="1803" actId="207"/>
          <ac:spMkLst>
            <pc:docMk/>
            <pc:sldMk cId="1112020101" sldId="973"/>
            <ac:spMk id="10" creationId="{05485D47-D162-4045-A845-26A1AD8CE050}"/>
          </ac:spMkLst>
        </pc:spChg>
        <pc:spChg chg="mod">
          <ac:chgData name="DOCENTE - MANUEL ALBERTO  GUEVARA  NAJARRO" userId="dc0839a7-ef25-445d-88fe-29223dfab4a5" providerId="ADAL" clId="{F8E52220-67E0-4A3D-B0AC-B58A34E82092}" dt="2021-07-30T19:23:54.203" v="1802" actId="207"/>
          <ac:spMkLst>
            <pc:docMk/>
            <pc:sldMk cId="1112020101" sldId="973"/>
            <ac:spMk id="28" creationId="{9BC1AF92-F078-4C51-A5F7-A93D2966AF6D}"/>
          </ac:spMkLst>
        </pc:spChg>
        <pc:spChg chg="mod">
          <ac:chgData name="DOCENTE - MANUEL ALBERTO  GUEVARA  NAJARRO" userId="dc0839a7-ef25-445d-88fe-29223dfab4a5" providerId="ADAL" clId="{F8E52220-67E0-4A3D-B0AC-B58A34E82092}" dt="2021-07-30T19:24:02.893" v="1804" actId="207"/>
          <ac:spMkLst>
            <pc:docMk/>
            <pc:sldMk cId="1112020101" sldId="973"/>
            <ac:spMk id="29" creationId="{149ED15A-89ED-40C7-97DD-9CC4BCF4A6C2}"/>
          </ac:spMkLst>
        </pc:spChg>
        <pc:spChg chg="mod">
          <ac:chgData name="DOCENTE - MANUEL ALBERTO  GUEVARA  NAJARRO" userId="dc0839a7-ef25-445d-88fe-29223dfab4a5" providerId="ADAL" clId="{F8E52220-67E0-4A3D-B0AC-B58A34E82092}" dt="2021-07-30T19:24:02.893" v="1804" actId="207"/>
          <ac:spMkLst>
            <pc:docMk/>
            <pc:sldMk cId="1112020101" sldId="973"/>
            <ac:spMk id="30" creationId="{82F3D5E1-874B-4442-B670-8D00E8DBB720}"/>
          </ac:spMkLst>
        </pc:spChg>
        <pc:spChg chg="mod">
          <ac:chgData name="DOCENTE - MANUEL ALBERTO  GUEVARA  NAJARRO" userId="dc0839a7-ef25-445d-88fe-29223dfab4a5" providerId="ADAL" clId="{F8E52220-67E0-4A3D-B0AC-B58A34E82092}" dt="2021-07-30T19:24:02.893" v="1804" actId="207"/>
          <ac:spMkLst>
            <pc:docMk/>
            <pc:sldMk cId="1112020101" sldId="973"/>
            <ac:spMk id="31" creationId="{0F6DCF28-CF89-4CB4-85A8-A4D34295EA42}"/>
          </ac:spMkLst>
        </pc:spChg>
        <pc:spChg chg="mod">
          <ac:chgData name="DOCENTE - MANUEL ALBERTO  GUEVARA  NAJARRO" userId="dc0839a7-ef25-445d-88fe-29223dfab4a5" providerId="ADAL" clId="{F8E52220-67E0-4A3D-B0AC-B58A34E82092}" dt="2021-07-30T19:24:02.893" v="1804" actId="207"/>
          <ac:spMkLst>
            <pc:docMk/>
            <pc:sldMk cId="1112020101" sldId="973"/>
            <ac:spMk id="32" creationId="{DDBEEAB6-B1CB-4C17-9D76-3CEBBB75E0E2}"/>
          </ac:spMkLst>
        </pc:spChg>
        <pc:cxnChg chg="mod">
          <ac:chgData name="DOCENTE - MANUEL ALBERTO  GUEVARA  NAJARRO" userId="dc0839a7-ef25-445d-88fe-29223dfab4a5" providerId="ADAL" clId="{F8E52220-67E0-4A3D-B0AC-B58A34E82092}" dt="2021-07-30T19:24:18.440" v="1807" actId="208"/>
          <ac:cxnSpMkLst>
            <pc:docMk/>
            <pc:sldMk cId="1112020101" sldId="973"/>
            <ac:cxnSpMk id="16" creationId="{9E39E239-2ABE-4743-B020-84D8C57CB60E}"/>
          </ac:cxnSpMkLst>
        </pc:cxnChg>
        <pc:cxnChg chg="mod">
          <ac:chgData name="DOCENTE - MANUEL ALBERTO  GUEVARA  NAJARRO" userId="dc0839a7-ef25-445d-88fe-29223dfab4a5" providerId="ADAL" clId="{F8E52220-67E0-4A3D-B0AC-B58A34E82092}" dt="2021-07-30T19:24:18.440" v="1807" actId="208"/>
          <ac:cxnSpMkLst>
            <pc:docMk/>
            <pc:sldMk cId="1112020101" sldId="973"/>
            <ac:cxnSpMk id="19" creationId="{9DB62B23-0840-4EE9-9580-720070902D94}"/>
          </ac:cxnSpMkLst>
        </pc:cxnChg>
        <pc:cxnChg chg="mod">
          <ac:chgData name="DOCENTE - MANUEL ALBERTO  GUEVARA  NAJARRO" userId="dc0839a7-ef25-445d-88fe-29223dfab4a5" providerId="ADAL" clId="{F8E52220-67E0-4A3D-B0AC-B58A34E82092}" dt="2021-07-30T19:24:18.440" v="1807" actId="208"/>
          <ac:cxnSpMkLst>
            <pc:docMk/>
            <pc:sldMk cId="1112020101" sldId="973"/>
            <ac:cxnSpMk id="20" creationId="{CB0E546E-0B6E-47F6-A9D4-91EE59239186}"/>
          </ac:cxnSpMkLst>
        </pc:cxnChg>
        <pc:cxnChg chg="mod">
          <ac:chgData name="DOCENTE - MANUEL ALBERTO  GUEVARA  NAJARRO" userId="dc0839a7-ef25-445d-88fe-29223dfab4a5" providerId="ADAL" clId="{F8E52220-67E0-4A3D-B0AC-B58A34E82092}" dt="2021-07-30T19:24:18.440" v="1807" actId="208"/>
          <ac:cxnSpMkLst>
            <pc:docMk/>
            <pc:sldMk cId="1112020101" sldId="973"/>
            <ac:cxnSpMk id="21" creationId="{4D87CC04-C26F-4A96-9842-ED164F07126B}"/>
          </ac:cxnSpMkLst>
        </pc:cxnChg>
        <pc:cxnChg chg="mod">
          <ac:chgData name="DOCENTE - MANUEL ALBERTO  GUEVARA  NAJARRO" userId="dc0839a7-ef25-445d-88fe-29223dfab4a5" providerId="ADAL" clId="{F8E52220-67E0-4A3D-B0AC-B58A34E82092}" dt="2021-07-30T19:24:26.906" v="1809" actId="208"/>
          <ac:cxnSpMkLst>
            <pc:docMk/>
            <pc:sldMk cId="1112020101" sldId="973"/>
            <ac:cxnSpMk id="23" creationId="{37F7F4F2-744F-4182-9967-5D5651E2509E}"/>
          </ac:cxnSpMkLst>
        </pc:cxnChg>
        <pc:cxnChg chg="mod">
          <ac:chgData name="DOCENTE - MANUEL ALBERTO  GUEVARA  NAJARRO" userId="dc0839a7-ef25-445d-88fe-29223dfab4a5" providerId="ADAL" clId="{F8E52220-67E0-4A3D-B0AC-B58A34E82092}" dt="2021-07-30T19:24:26.906" v="1809" actId="208"/>
          <ac:cxnSpMkLst>
            <pc:docMk/>
            <pc:sldMk cId="1112020101" sldId="973"/>
            <ac:cxnSpMk id="24" creationId="{40D42234-7550-46A7-985B-516BF0CFC93E}"/>
          </ac:cxnSpMkLst>
        </pc:cxnChg>
        <pc:cxnChg chg="mod">
          <ac:chgData name="DOCENTE - MANUEL ALBERTO  GUEVARA  NAJARRO" userId="dc0839a7-ef25-445d-88fe-29223dfab4a5" providerId="ADAL" clId="{F8E52220-67E0-4A3D-B0AC-B58A34E82092}" dt="2021-07-30T19:24:26.906" v="1809" actId="208"/>
          <ac:cxnSpMkLst>
            <pc:docMk/>
            <pc:sldMk cId="1112020101" sldId="973"/>
            <ac:cxnSpMk id="25" creationId="{30AE5E61-DC74-4D3A-9BEA-3D67E9FBC2A7}"/>
          </ac:cxnSpMkLst>
        </pc:cxnChg>
        <pc:cxnChg chg="mod">
          <ac:chgData name="DOCENTE - MANUEL ALBERTO  GUEVARA  NAJARRO" userId="dc0839a7-ef25-445d-88fe-29223dfab4a5" providerId="ADAL" clId="{F8E52220-67E0-4A3D-B0AC-B58A34E82092}" dt="2021-07-30T19:24:26.906" v="1809" actId="208"/>
          <ac:cxnSpMkLst>
            <pc:docMk/>
            <pc:sldMk cId="1112020101" sldId="973"/>
            <ac:cxnSpMk id="26" creationId="{773C5111-375C-427E-B4E1-E0785EB1FAC0}"/>
          </ac:cxnSpMkLst>
        </pc:cxnChg>
      </pc:sldChg>
      <pc:sldChg chg="addSp delSp modSp new mod">
        <pc:chgData name="DOCENTE - MANUEL ALBERTO  GUEVARA  NAJARRO" userId="dc0839a7-ef25-445d-88fe-29223dfab4a5" providerId="ADAL" clId="{F8E52220-67E0-4A3D-B0AC-B58A34E82092}" dt="2021-07-30T19:44:05.794" v="1979"/>
        <pc:sldMkLst>
          <pc:docMk/>
          <pc:sldMk cId="2138572589" sldId="974"/>
        </pc:sldMkLst>
        <pc:spChg chg="mod">
          <ac:chgData name="DOCENTE - MANUEL ALBERTO  GUEVARA  NAJARRO" userId="dc0839a7-ef25-445d-88fe-29223dfab4a5" providerId="ADAL" clId="{F8E52220-67E0-4A3D-B0AC-B58A34E82092}" dt="2021-07-30T19:34:05.079" v="1868" actId="27636"/>
          <ac:spMkLst>
            <pc:docMk/>
            <pc:sldMk cId="2138572589" sldId="974"/>
            <ac:spMk id="2" creationId="{7CE81091-A565-4699-B44E-9291549E79E5}"/>
          </ac:spMkLst>
        </pc:spChg>
        <pc:spChg chg="mod">
          <ac:chgData name="DOCENTE - MANUEL ALBERTO  GUEVARA  NAJARRO" userId="dc0839a7-ef25-445d-88fe-29223dfab4a5" providerId="ADAL" clId="{F8E52220-67E0-4A3D-B0AC-B58A34E82092}" dt="2021-07-30T19:42:40.075" v="1964" actId="1038"/>
          <ac:spMkLst>
            <pc:docMk/>
            <pc:sldMk cId="2138572589" sldId="974"/>
            <ac:spMk id="3" creationId="{6825ABD8-E662-4DDB-8F6C-C0008C779CAA}"/>
          </ac:spMkLst>
        </pc:spChg>
        <pc:spChg chg="del">
          <ac:chgData name="DOCENTE - MANUEL ALBERTO  GUEVARA  NAJARRO" userId="dc0839a7-ef25-445d-88fe-29223dfab4a5" providerId="ADAL" clId="{F8E52220-67E0-4A3D-B0AC-B58A34E82092}" dt="2021-07-30T19:35:45.592" v="1876"/>
          <ac:spMkLst>
            <pc:docMk/>
            <pc:sldMk cId="2138572589" sldId="974"/>
            <ac:spMk id="4" creationId="{BB479967-D002-4323-AC35-A8BDA4DFE3F8}"/>
          </ac:spMkLst>
        </pc:spChg>
        <pc:spChg chg="del">
          <ac:chgData name="DOCENTE - MANUEL ALBERTO  GUEVARA  NAJARRO" userId="dc0839a7-ef25-445d-88fe-29223dfab4a5" providerId="ADAL" clId="{F8E52220-67E0-4A3D-B0AC-B58A34E82092}" dt="2021-07-30T19:31:46.725" v="1824"/>
          <ac:spMkLst>
            <pc:docMk/>
            <pc:sldMk cId="2138572589" sldId="974"/>
            <ac:spMk id="5" creationId="{8F3744F6-22AE-4AD6-A0F9-2144D42B6580}"/>
          </ac:spMkLst>
        </pc:spChg>
        <pc:spChg chg="add mod">
          <ac:chgData name="DOCENTE - MANUEL ALBERTO  GUEVARA  NAJARRO" userId="dc0839a7-ef25-445d-88fe-29223dfab4a5" providerId="ADAL" clId="{F8E52220-67E0-4A3D-B0AC-B58A34E82092}" dt="2021-07-30T19:31:46.725" v="1824"/>
          <ac:spMkLst>
            <pc:docMk/>
            <pc:sldMk cId="2138572589" sldId="974"/>
            <ac:spMk id="6" creationId="{AA96E974-0206-43EB-BB73-052A3FC8CEB6}"/>
          </ac:spMkLst>
        </pc:spChg>
        <pc:spChg chg="add del mod">
          <ac:chgData name="DOCENTE - MANUEL ALBERTO  GUEVARA  NAJARRO" userId="dc0839a7-ef25-445d-88fe-29223dfab4a5" providerId="ADAL" clId="{F8E52220-67E0-4A3D-B0AC-B58A34E82092}" dt="2021-07-30T19:40:49.136" v="1881" actId="478"/>
          <ac:spMkLst>
            <pc:docMk/>
            <pc:sldMk cId="2138572589" sldId="974"/>
            <ac:spMk id="9" creationId="{0258E3C1-A39B-4EF2-BC55-9AC0961DD41C}"/>
          </ac:spMkLst>
        </pc:spChg>
        <pc:picChg chg="add del mod">
          <ac:chgData name="DOCENTE - MANUEL ALBERTO  GUEVARA  NAJARRO" userId="dc0839a7-ef25-445d-88fe-29223dfab4a5" providerId="ADAL" clId="{F8E52220-67E0-4A3D-B0AC-B58A34E82092}" dt="2021-07-30T19:40:48.178" v="1880" actId="478"/>
          <ac:picMkLst>
            <pc:docMk/>
            <pc:sldMk cId="2138572589" sldId="974"/>
            <ac:picMk id="7" creationId="{EFDFE05A-8841-4280-8888-BAA0B861F0EC}"/>
          </ac:picMkLst>
        </pc:picChg>
        <pc:picChg chg="add del mod">
          <ac:chgData name="DOCENTE - MANUEL ALBERTO  GUEVARA  NAJARRO" userId="dc0839a7-ef25-445d-88fe-29223dfab4a5" providerId="ADAL" clId="{F8E52220-67E0-4A3D-B0AC-B58A34E82092}" dt="2021-07-30T19:44:05.794" v="1979"/>
          <ac:picMkLst>
            <pc:docMk/>
            <pc:sldMk cId="2138572589" sldId="974"/>
            <ac:picMk id="11" creationId="{07DB0B65-D760-4BBA-9EF4-99965A0CE1D7}"/>
          </ac:picMkLst>
        </pc:picChg>
        <pc:picChg chg="add mod">
          <ac:chgData name="DOCENTE - MANUEL ALBERTO  GUEVARA  NAJARRO" userId="dc0839a7-ef25-445d-88fe-29223dfab4a5" providerId="ADAL" clId="{F8E52220-67E0-4A3D-B0AC-B58A34E82092}" dt="2021-07-30T19:42:49.772" v="1977" actId="1037"/>
          <ac:picMkLst>
            <pc:docMk/>
            <pc:sldMk cId="2138572589" sldId="974"/>
            <ac:picMk id="2050" creationId="{73F269F9-AD61-46A2-B744-A0FC9E241F6C}"/>
          </ac:picMkLst>
        </pc:picChg>
      </pc:sldChg>
      <pc:sldChg chg="addSp delSp modSp add mod">
        <pc:chgData name="DOCENTE - MANUEL ALBERTO  GUEVARA  NAJARRO" userId="dc0839a7-ef25-445d-88fe-29223dfab4a5" providerId="ADAL" clId="{F8E52220-67E0-4A3D-B0AC-B58A34E82092}" dt="2021-07-30T19:59:22.555" v="2090"/>
        <pc:sldMkLst>
          <pc:docMk/>
          <pc:sldMk cId="3398561543" sldId="975"/>
        </pc:sldMkLst>
        <pc:spChg chg="mod">
          <ac:chgData name="DOCENTE - MANUEL ALBERTO  GUEVARA  NAJARRO" userId="dc0839a7-ef25-445d-88fe-29223dfab4a5" providerId="ADAL" clId="{F8E52220-67E0-4A3D-B0AC-B58A34E82092}" dt="2021-07-30T19:44:14.422" v="1998" actId="20577"/>
          <ac:spMkLst>
            <pc:docMk/>
            <pc:sldMk cId="3398561543" sldId="975"/>
            <ac:spMk id="2" creationId="{7CE81091-A565-4699-B44E-9291549E79E5}"/>
          </ac:spMkLst>
        </pc:spChg>
        <pc:spChg chg="mod">
          <ac:chgData name="DOCENTE - MANUEL ALBERTO  GUEVARA  NAJARRO" userId="dc0839a7-ef25-445d-88fe-29223dfab4a5" providerId="ADAL" clId="{F8E52220-67E0-4A3D-B0AC-B58A34E82092}" dt="2021-07-30T19:47:42.649" v="2083" actId="20577"/>
          <ac:spMkLst>
            <pc:docMk/>
            <pc:sldMk cId="3398561543" sldId="975"/>
            <ac:spMk id="3" creationId="{6825ABD8-E662-4DDB-8F6C-C0008C779CAA}"/>
          </ac:spMkLst>
        </pc:spChg>
        <pc:spChg chg="add del">
          <ac:chgData name="DOCENTE - MANUEL ALBERTO  GUEVARA  NAJARRO" userId="dc0839a7-ef25-445d-88fe-29223dfab4a5" providerId="ADAL" clId="{F8E52220-67E0-4A3D-B0AC-B58A34E82092}" dt="2021-07-30T19:53:01.150" v="2086" actId="22"/>
          <ac:spMkLst>
            <pc:docMk/>
            <pc:sldMk cId="3398561543" sldId="975"/>
            <ac:spMk id="7" creationId="{A65904B5-F750-47F3-98E3-5E1C4EB24982}"/>
          </ac:spMkLst>
        </pc:spChg>
        <pc:picChg chg="del">
          <ac:chgData name="DOCENTE - MANUEL ALBERTO  GUEVARA  NAJARRO" userId="dc0839a7-ef25-445d-88fe-29223dfab4a5" providerId="ADAL" clId="{F8E52220-67E0-4A3D-B0AC-B58A34E82092}" dt="2021-07-30T19:53:00.262" v="2084" actId="478"/>
          <ac:picMkLst>
            <pc:docMk/>
            <pc:sldMk cId="3398561543" sldId="975"/>
            <ac:picMk id="2050" creationId="{73F269F9-AD61-46A2-B744-A0FC9E241F6C}"/>
          </ac:picMkLst>
        </pc:picChg>
        <pc:picChg chg="add mod">
          <ac:chgData name="DOCENTE - MANUEL ALBERTO  GUEVARA  NAJARRO" userId="dc0839a7-ef25-445d-88fe-29223dfab4a5" providerId="ADAL" clId="{F8E52220-67E0-4A3D-B0AC-B58A34E82092}" dt="2021-07-30T19:57:50.418" v="2088" actId="1076"/>
          <ac:picMkLst>
            <pc:docMk/>
            <pc:sldMk cId="3398561543" sldId="975"/>
            <ac:picMk id="3074" creationId="{C244413D-F206-482D-8ABF-DABBE84765DB}"/>
          </ac:picMkLst>
        </pc:picChg>
        <pc:picChg chg="add del">
          <ac:chgData name="DOCENTE - MANUEL ALBERTO  GUEVARA  NAJARRO" userId="dc0839a7-ef25-445d-88fe-29223dfab4a5" providerId="ADAL" clId="{F8E52220-67E0-4A3D-B0AC-B58A34E82092}" dt="2021-07-30T19:59:22.555" v="2090"/>
          <ac:picMkLst>
            <pc:docMk/>
            <pc:sldMk cId="3398561543" sldId="975"/>
            <ac:picMk id="3076" creationId="{E5EDF371-5486-4DA4-B46D-945963BBCC3F}"/>
          </ac:picMkLst>
        </pc:picChg>
      </pc:sldChg>
      <pc:sldChg chg="addSp delSp modSp add mod">
        <pc:chgData name="DOCENTE - MANUEL ALBERTO  GUEVARA  NAJARRO" userId="dc0839a7-ef25-445d-88fe-29223dfab4a5" providerId="ADAL" clId="{F8E52220-67E0-4A3D-B0AC-B58A34E82092}" dt="2021-07-30T20:21:16.943" v="2440"/>
        <pc:sldMkLst>
          <pc:docMk/>
          <pc:sldMk cId="112276834" sldId="976"/>
        </pc:sldMkLst>
        <pc:spChg chg="mod">
          <ac:chgData name="DOCENTE - MANUEL ALBERTO  GUEVARA  NAJARRO" userId="dc0839a7-ef25-445d-88fe-29223dfab4a5" providerId="ADAL" clId="{F8E52220-67E0-4A3D-B0AC-B58A34E82092}" dt="2021-07-30T20:01:31.130" v="2131" actId="20577"/>
          <ac:spMkLst>
            <pc:docMk/>
            <pc:sldMk cId="112276834" sldId="976"/>
            <ac:spMk id="2" creationId="{7CE81091-A565-4699-B44E-9291549E79E5}"/>
          </ac:spMkLst>
        </pc:spChg>
        <pc:spChg chg="del">
          <ac:chgData name="DOCENTE - MANUEL ALBERTO  GUEVARA  NAJARRO" userId="dc0839a7-ef25-445d-88fe-29223dfab4a5" providerId="ADAL" clId="{F8E52220-67E0-4A3D-B0AC-B58A34E82092}" dt="2021-07-30T19:59:39.174" v="2119" actId="478"/>
          <ac:spMkLst>
            <pc:docMk/>
            <pc:sldMk cId="112276834" sldId="976"/>
            <ac:spMk id="3" creationId="{6825ABD8-E662-4DDB-8F6C-C0008C779CAA}"/>
          </ac:spMkLst>
        </pc:spChg>
        <pc:spChg chg="add del mod">
          <ac:chgData name="DOCENTE - MANUEL ALBERTO  GUEVARA  NAJARRO" userId="dc0839a7-ef25-445d-88fe-29223dfab4a5" providerId="ADAL" clId="{F8E52220-67E0-4A3D-B0AC-B58A34E82092}" dt="2021-07-30T19:59:41.976" v="2120" actId="478"/>
          <ac:spMkLst>
            <pc:docMk/>
            <pc:sldMk cId="112276834" sldId="976"/>
            <ac:spMk id="5" creationId="{0EDFA494-AC66-4499-B549-9337405FD6BF}"/>
          </ac:spMkLst>
        </pc:spChg>
        <pc:spChg chg="add del mod">
          <ac:chgData name="DOCENTE - MANUEL ALBERTO  GUEVARA  NAJARRO" userId="dc0839a7-ef25-445d-88fe-29223dfab4a5" providerId="ADAL" clId="{F8E52220-67E0-4A3D-B0AC-B58A34E82092}" dt="2021-07-30T20:02:36.932" v="2133"/>
          <ac:spMkLst>
            <pc:docMk/>
            <pc:sldMk cId="112276834" sldId="976"/>
            <ac:spMk id="8" creationId="{85945755-4EF8-42BE-BC7C-D7C7CF38ED1B}"/>
          </ac:spMkLst>
        </pc:spChg>
        <pc:spChg chg="add del mod">
          <ac:chgData name="DOCENTE - MANUEL ALBERTO  GUEVARA  NAJARRO" userId="dc0839a7-ef25-445d-88fe-29223dfab4a5" providerId="ADAL" clId="{F8E52220-67E0-4A3D-B0AC-B58A34E82092}" dt="2021-07-30T20:02:36.932" v="2133"/>
          <ac:spMkLst>
            <pc:docMk/>
            <pc:sldMk cId="112276834" sldId="976"/>
            <ac:spMk id="12" creationId="{80154BFA-81E1-4361-8F41-4F4B2CE16B19}"/>
          </ac:spMkLst>
        </pc:spChg>
        <pc:spChg chg="add del mod">
          <ac:chgData name="DOCENTE - MANUEL ALBERTO  GUEVARA  NAJARRO" userId="dc0839a7-ef25-445d-88fe-29223dfab4a5" providerId="ADAL" clId="{F8E52220-67E0-4A3D-B0AC-B58A34E82092}" dt="2021-07-30T20:02:36.932" v="2133"/>
          <ac:spMkLst>
            <pc:docMk/>
            <pc:sldMk cId="112276834" sldId="976"/>
            <ac:spMk id="13" creationId="{44127995-E1D1-4319-B82A-E80193D4F97D}"/>
          </ac:spMkLst>
        </pc:spChg>
        <pc:spChg chg="add del mod">
          <ac:chgData name="DOCENTE - MANUEL ALBERTO  GUEVARA  NAJARRO" userId="dc0839a7-ef25-445d-88fe-29223dfab4a5" providerId="ADAL" clId="{F8E52220-67E0-4A3D-B0AC-B58A34E82092}" dt="2021-07-30T20:02:36.932" v="2133"/>
          <ac:spMkLst>
            <pc:docMk/>
            <pc:sldMk cId="112276834" sldId="976"/>
            <ac:spMk id="14" creationId="{CFC38459-B56B-4AC8-A7BC-A2CC4788EF3B}"/>
          </ac:spMkLst>
        </pc:spChg>
        <pc:spChg chg="add del mod">
          <ac:chgData name="DOCENTE - MANUEL ALBERTO  GUEVARA  NAJARRO" userId="dc0839a7-ef25-445d-88fe-29223dfab4a5" providerId="ADAL" clId="{F8E52220-67E0-4A3D-B0AC-B58A34E82092}" dt="2021-07-30T20:02:36.932" v="2133"/>
          <ac:spMkLst>
            <pc:docMk/>
            <pc:sldMk cId="112276834" sldId="976"/>
            <ac:spMk id="15" creationId="{EC6D3D66-1EDB-49F7-BDAD-BA63D237E088}"/>
          </ac:spMkLst>
        </pc:spChg>
        <pc:spChg chg="add del mod">
          <ac:chgData name="DOCENTE - MANUEL ALBERTO  GUEVARA  NAJARRO" userId="dc0839a7-ef25-445d-88fe-29223dfab4a5" providerId="ADAL" clId="{F8E52220-67E0-4A3D-B0AC-B58A34E82092}" dt="2021-07-30T20:02:36.932" v="2133"/>
          <ac:spMkLst>
            <pc:docMk/>
            <pc:sldMk cId="112276834" sldId="976"/>
            <ac:spMk id="16" creationId="{71E8A467-7FED-42AD-AA52-EE642E1575B5}"/>
          </ac:spMkLst>
        </pc:spChg>
        <pc:spChg chg="add del mod">
          <ac:chgData name="DOCENTE - MANUEL ALBERTO  GUEVARA  NAJARRO" userId="dc0839a7-ef25-445d-88fe-29223dfab4a5" providerId="ADAL" clId="{F8E52220-67E0-4A3D-B0AC-B58A34E82092}" dt="2021-07-30T20:02:36.932" v="2133"/>
          <ac:spMkLst>
            <pc:docMk/>
            <pc:sldMk cId="112276834" sldId="976"/>
            <ac:spMk id="17" creationId="{ADD26486-A451-496C-8B14-D59B52901D51}"/>
          </ac:spMkLst>
        </pc:spChg>
        <pc:spChg chg="add del mod">
          <ac:chgData name="DOCENTE - MANUEL ALBERTO  GUEVARA  NAJARRO" userId="dc0839a7-ef25-445d-88fe-29223dfab4a5" providerId="ADAL" clId="{F8E52220-67E0-4A3D-B0AC-B58A34E82092}" dt="2021-07-30T20:02:36.932" v="2133"/>
          <ac:spMkLst>
            <pc:docMk/>
            <pc:sldMk cId="112276834" sldId="976"/>
            <ac:spMk id="18" creationId="{03C25404-F40B-49DA-8E6C-9004529B167F}"/>
          </ac:spMkLst>
        </pc:spChg>
        <pc:spChg chg="add del mod">
          <ac:chgData name="DOCENTE - MANUEL ALBERTO  GUEVARA  NAJARRO" userId="dc0839a7-ef25-445d-88fe-29223dfab4a5" providerId="ADAL" clId="{F8E52220-67E0-4A3D-B0AC-B58A34E82092}" dt="2021-07-30T20:02:36.932" v="2133"/>
          <ac:spMkLst>
            <pc:docMk/>
            <pc:sldMk cId="112276834" sldId="976"/>
            <ac:spMk id="19" creationId="{9790B4F1-5C92-4C0E-A132-448601529CB6}"/>
          </ac:spMkLst>
        </pc:spChg>
        <pc:spChg chg="add del mod">
          <ac:chgData name="DOCENTE - MANUEL ALBERTO  GUEVARA  NAJARRO" userId="dc0839a7-ef25-445d-88fe-29223dfab4a5" providerId="ADAL" clId="{F8E52220-67E0-4A3D-B0AC-B58A34E82092}" dt="2021-07-30T20:02:36.932" v="2133"/>
          <ac:spMkLst>
            <pc:docMk/>
            <pc:sldMk cId="112276834" sldId="976"/>
            <ac:spMk id="20" creationId="{B27529C1-50C8-4756-8AE5-70CC6678E498}"/>
          </ac:spMkLst>
        </pc:spChg>
        <pc:spChg chg="add del mod">
          <ac:chgData name="DOCENTE - MANUEL ALBERTO  GUEVARA  NAJARRO" userId="dc0839a7-ef25-445d-88fe-29223dfab4a5" providerId="ADAL" clId="{F8E52220-67E0-4A3D-B0AC-B58A34E82092}" dt="2021-07-30T20:02:36.932" v="2133"/>
          <ac:spMkLst>
            <pc:docMk/>
            <pc:sldMk cId="112276834" sldId="976"/>
            <ac:spMk id="21" creationId="{997DA0DF-06DC-4001-B287-7A3AD8B8BEA4}"/>
          </ac:spMkLst>
        </pc:spChg>
        <pc:spChg chg="add del mod">
          <ac:chgData name="DOCENTE - MANUEL ALBERTO  GUEVARA  NAJARRO" userId="dc0839a7-ef25-445d-88fe-29223dfab4a5" providerId="ADAL" clId="{F8E52220-67E0-4A3D-B0AC-B58A34E82092}" dt="2021-07-30T20:02:36.932" v="2133"/>
          <ac:spMkLst>
            <pc:docMk/>
            <pc:sldMk cId="112276834" sldId="976"/>
            <ac:spMk id="22" creationId="{76FECEEA-10DB-402D-841D-B0D403F940C5}"/>
          </ac:spMkLst>
        </pc:spChg>
        <pc:spChg chg="mod">
          <ac:chgData name="DOCENTE - MANUEL ALBERTO  GUEVARA  NAJARRO" userId="dc0839a7-ef25-445d-88fe-29223dfab4a5" providerId="ADAL" clId="{F8E52220-67E0-4A3D-B0AC-B58A34E82092}" dt="2021-07-30T20:02:56.154" v="2134"/>
          <ac:spMkLst>
            <pc:docMk/>
            <pc:sldMk cId="112276834" sldId="976"/>
            <ac:spMk id="26" creationId="{0E436BDD-D81D-45EF-A449-16EA93A9F177}"/>
          </ac:spMkLst>
        </pc:spChg>
        <pc:spChg chg="mod">
          <ac:chgData name="DOCENTE - MANUEL ALBERTO  GUEVARA  NAJARRO" userId="dc0839a7-ef25-445d-88fe-29223dfab4a5" providerId="ADAL" clId="{F8E52220-67E0-4A3D-B0AC-B58A34E82092}" dt="2021-07-30T20:02:56.154" v="2134"/>
          <ac:spMkLst>
            <pc:docMk/>
            <pc:sldMk cId="112276834" sldId="976"/>
            <ac:spMk id="27" creationId="{5C0F7C76-5BDD-4F91-9CEF-4B3DFB55166A}"/>
          </ac:spMkLst>
        </pc:spChg>
        <pc:spChg chg="add del mod">
          <ac:chgData name="DOCENTE - MANUEL ALBERTO  GUEVARA  NAJARRO" userId="dc0839a7-ef25-445d-88fe-29223dfab4a5" providerId="ADAL" clId="{F8E52220-67E0-4A3D-B0AC-B58A34E82092}" dt="2021-07-30T20:03:03.383" v="2139"/>
          <ac:spMkLst>
            <pc:docMk/>
            <pc:sldMk cId="112276834" sldId="976"/>
            <ac:spMk id="28" creationId="{88625B98-0578-45B1-ABCF-A1EBE92939CB}"/>
          </ac:spMkLst>
        </pc:spChg>
        <pc:spChg chg="add del mod">
          <ac:chgData name="DOCENTE - MANUEL ALBERTO  GUEVARA  NAJARRO" userId="dc0839a7-ef25-445d-88fe-29223dfab4a5" providerId="ADAL" clId="{F8E52220-67E0-4A3D-B0AC-B58A34E82092}" dt="2021-07-30T20:03:03.383" v="2139"/>
          <ac:spMkLst>
            <pc:docMk/>
            <pc:sldMk cId="112276834" sldId="976"/>
            <ac:spMk id="29" creationId="{12A75EC9-3F5B-4B97-A4C9-AE7E94A3C9CD}"/>
          </ac:spMkLst>
        </pc:spChg>
        <pc:spChg chg="add del mod">
          <ac:chgData name="DOCENTE - MANUEL ALBERTO  GUEVARA  NAJARRO" userId="dc0839a7-ef25-445d-88fe-29223dfab4a5" providerId="ADAL" clId="{F8E52220-67E0-4A3D-B0AC-B58A34E82092}" dt="2021-07-30T20:03:03.383" v="2139"/>
          <ac:spMkLst>
            <pc:docMk/>
            <pc:sldMk cId="112276834" sldId="976"/>
            <ac:spMk id="30" creationId="{A99091FF-69B7-4126-BFF0-DED6CE4D5E91}"/>
          </ac:spMkLst>
        </pc:spChg>
        <pc:spChg chg="add del mod">
          <ac:chgData name="DOCENTE - MANUEL ALBERTO  GUEVARA  NAJARRO" userId="dc0839a7-ef25-445d-88fe-29223dfab4a5" providerId="ADAL" clId="{F8E52220-67E0-4A3D-B0AC-B58A34E82092}" dt="2021-07-30T20:03:03.383" v="2139"/>
          <ac:spMkLst>
            <pc:docMk/>
            <pc:sldMk cId="112276834" sldId="976"/>
            <ac:spMk id="31" creationId="{7F404ACB-B16D-4874-ABE3-74D1F69F2D11}"/>
          </ac:spMkLst>
        </pc:spChg>
        <pc:spChg chg="add del mod">
          <ac:chgData name="DOCENTE - MANUEL ALBERTO  GUEVARA  NAJARRO" userId="dc0839a7-ef25-445d-88fe-29223dfab4a5" providerId="ADAL" clId="{F8E52220-67E0-4A3D-B0AC-B58A34E82092}" dt="2021-07-30T20:03:03.383" v="2139"/>
          <ac:spMkLst>
            <pc:docMk/>
            <pc:sldMk cId="112276834" sldId="976"/>
            <ac:spMk id="32" creationId="{B420AC9F-94E4-46F5-ABA0-4341E0FF37C8}"/>
          </ac:spMkLst>
        </pc:spChg>
        <pc:spChg chg="add del mod">
          <ac:chgData name="DOCENTE - MANUEL ALBERTO  GUEVARA  NAJARRO" userId="dc0839a7-ef25-445d-88fe-29223dfab4a5" providerId="ADAL" clId="{F8E52220-67E0-4A3D-B0AC-B58A34E82092}" dt="2021-07-30T20:03:03.383" v="2139"/>
          <ac:spMkLst>
            <pc:docMk/>
            <pc:sldMk cId="112276834" sldId="976"/>
            <ac:spMk id="33" creationId="{161FD418-FC3A-44FE-866F-35AE18E006AF}"/>
          </ac:spMkLst>
        </pc:spChg>
        <pc:spChg chg="add del mod">
          <ac:chgData name="DOCENTE - MANUEL ALBERTO  GUEVARA  NAJARRO" userId="dc0839a7-ef25-445d-88fe-29223dfab4a5" providerId="ADAL" clId="{F8E52220-67E0-4A3D-B0AC-B58A34E82092}" dt="2021-07-30T20:03:03.383" v="2139"/>
          <ac:spMkLst>
            <pc:docMk/>
            <pc:sldMk cId="112276834" sldId="976"/>
            <ac:spMk id="39" creationId="{635F61FE-612C-4D4C-AAB1-85801BF0B4DE}"/>
          </ac:spMkLst>
        </pc:spChg>
        <pc:spChg chg="add del mod">
          <ac:chgData name="DOCENTE - MANUEL ALBERTO  GUEVARA  NAJARRO" userId="dc0839a7-ef25-445d-88fe-29223dfab4a5" providerId="ADAL" clId="{F8E52220-67E0-4A3D-B0AC-B58A34E82092}" dt="2021-07-30T20:03:03.383" v="2139"/>
          <ac:spMkLst>
            <pc:docMk/>
            <pc:sldMk cId="112276834" sldId="976"/>
            <ac:spMk id="40" creationId="{1D2E502B-370D-4B6F-B98B-7B8E79778DFA}"/>
          </ac:spMkLst>
        </pc:spChg>
        <pc:spChg chg="add del mod">
          <ac:chgData name="DOCENTE - MANUEL ALBERTO  GUEVARA  NAJARRO" userId="dc0839a7-ef25-445d-88fe-29223dfab4a5" providerId="ADAL" clId="{F8E52220-67E0-4A3D-B0AC-B58A34E82092}" dt="2021-07-30T20:03:03.383" v="2139"/>
          <ac:spMkLst>
            <pc:docMk/>
            <pc:sldMk cId="112276834" sldId="976"/>
            <ac:spMk id="41" creationId="{8E886FD5-C5ED-486F-8E72-B15578E8331B}"/>
          </ac:spMkLst>
        </pc:spChg>
        <pc:spChg chg="add del mod">
          <ac:chgData name="DOCENTE - MANUEL ALBERTO  GUEVARA  NAJARRO" userId="dc0839a7-ef25-445d-88fe-29223dfab4a5" providerId="ADAL" clId="{F8E52220-67E0-4A3D-B0AC-B58A34E82092}" dt="2021-07-30T20:03:03.383" v="2139"/>
          <ac:spMkLst>
            <pc:docMk/>
            <pc:sldMk cId="112276834" sldId="976"/>
            <ac:spMk id="42" creationId="{6BD0010C-C30F-461C-9D84-309A73A86E30}"/>
          </ac:spMkLst>
        </pc:spChg>
        <pc:spChg chg="add del mod">
          <ac:chgData name="DOCENTE - MANUEL ALBERTO  GUEVARA  NAJARRO" userId="dc0839a7-ef25-445d-88fe-29223dfab4a5" providerId="ADAL" clId="{F8E52220-67E0-4A3D-B0AC-B58A34E82092}" dt="2021-07-30T20:03:03.383" v="2139"/>
          <ac:spMkLst>
            <pc:docMk/>
            <pc:sldMk cId="112276834" sldId="976"/>
            <ac:spMk id="43" creationId="{4552A838-F1B9-4280-AEC7-A1A6BF44AB8C}"/>
          </ac:spMkLst>
        </pc:spChg>
        <pc:spChg chg="add del mod">
          <ac:chgData name="DOCENTE - MANUEL ALBERTO  GUEVARA  NAJARRO" userId="dc0839a7-ef25-445d-88fe-29223dfab4a5" providerId="ADAL" clId="{F8E52220-67E0-4A3D-B0AC-B58A34E82092}" dt="2021-07-30T20:03:03.383" v="2139"/>
          <ac:spMkLst>
            <pc:docMk/>
            <pc:sldMk cId="112276834" sldId="976"/>
            <ac:spMk id="44" creationId="{9282A6BD-F43E-4CE6-9455-1120AA5A3E6B}"/>
          </ac:spMkLst>
        </pc:spChg>
        <pc:spChg chg="add del mod">
          <ac:chgData name="DOCENTE - MANUEL ALBERTO  GUEVARA  NAJARRO" userId="dc0839a7-ef25-445d-88fe-29223dfab4a5" providerId="ADAL" clId="{F8E52220-67E0-4A3D-B0AC-B58A34E82092}" dt="2021-07-30T20:03:03.383" v="2139"/>
          <ac:spMkLst>
            <pc:docMk/>
            <pc:sldMk cId="112276834" sldId="976"/>
            <ac:spMk id="45" creationId="{0B0B209F-CD2E-44E0-8670-2C75FC2FCE3B}"/>
          </ac:spMkLst>
        </pc:spChg>
        <pc:spChg chg="add del mod">
          <ac:chgData name="DOCENTE - MANUEL ALBERTO  GUEVARA  NAJARRO" userId="dc0839a7-ef25-445d-88fe-29223dfab4a5" providerId="ADAL" clId="{F8E52220-67E0-4A3D-B0AC-B58A34E82092}" dt="2021-07-30T20:03:03.383" v="2139"/>
          <ac:spMkLst>
            <pc:docMk/>
            <pc:sldMk cId="112276834" sldId="976"/>
            <ac:spMk id="46" creationId="{378ACE5E-0006-48BB-9A95-892CCCBBF61B}"/>
          </ac:spMkLst>
        </pc:spChg>
        <pc:spChg chg="add del mod">
          <ac:chgData name="DOCENTE - MANUEL ALBERTO  GUEVARA  NAJARRO" userId="dc0839a7-ef25-445d-88fe-29223dfab4a5" providerId="ADAL" clId="{F8E52220-67E0-4A3D-B0AC-B58A34E82092}" dt="2021-07-30T20:03:03.383" v="2139"/>
          <ac:spMkLst>
            <pc:docMk/>
            <pc:sldMk cId="112276834" sldId="976"/>
            <ac:spMk id="47" creationId="{FB77DEEB-2E2A-473D-95AA-B99A5A6225AF}"/>
          </ac:spMkLst>
        </pc:spChg>
        <pc:spChg chg="add del mod">
          <ac:chgData name="DOCENTE - MANUEL ALBERTO  GUEVARA  NAJARRO" userId="dc0839a7-ef25-445d-88fe-29223dfab4a5" providerId="ADAL" clId="{F8E52220-67E0-4A3D-B0AC-B58A34E82092}" dt="2021-07-30T20:03:03.383" v="2139"/>
          <ac:spMkLst>
            <pc:docMk/>
            <pc:sldMk cId="112276834" sldId="976"/>
            <ac:spMk id="48" creationId="{73840AB3-4736-4093-B486-95AADDC6C098}"/>
          </ac:spMkLst>
        </pc:spChg>
        <pc:spChg chg="add del mod">
          <ac:chgData name="DOCENTE - MANUEL ALBERTO  GUEVARA  NAJARRO" userId="dc0839a7-ef25-445d-88fe-29223dfab4a5" providerId="ADAL" clId="{F8E52220-67E0-4A3D-B0AC-B58A34E82092}" dt="2021-07-30T20:03:03.383" v="2139"/>
          <ac:spMkLst>
            <pc:docMk/>
            <pc:sldMk cId="112276834" sldId="976"/>
            <ac:spMk id="49" creationId="{E18B3310-DFC3-46CF-AB74-164E6811A88C}"/>
          </ac:spMkLst>
        </pc:spChg>
        <pc:spChg chg="add del mod">
          <ac:chgData name="DOCENTE - MANUEL ALBERTO  GUEVARA  NAJARRO" userId="dc0839a7-ef25-445d-88fe-29223dfab4a5" providerId="ADAL" clId="{F8E52220-67E0-4A3D-B0AC-B58A34E82092}" dt="2021-07-30T20:03:03.383" v="2139"/>
          <ac:spMkLst>
            <pc:docMk/>
            <pc:sldMk cId="112276834" sldId="976"/>
            <ac:spMk id="50" creationId="{62BA6031-4553-4758-9705-A9969825BDA4}"/>
          </ac:spMkLst>
        </pc:spChg>
        <pc:spChg chg="add del mod">
          <ac:chgData name="DOCENTE - MANUEL ALBERTO  GUEVARA  NAJARRO" userId="dc0839a7-ef25-445d-88fe-29223dfab4a5" providerId="ADAL" clId="{F8E52220-67E0-4A3D-B0AC-B58A34E82092}" dt="2021-07-30T20:03:03.383" v="2139"/>
          <ac:spMkLst>
            <pc:docMk/>
            <pc:sldMk cId="112276834" sldId="976"/>
            <ac:spMk id="51" creationId="{556393C8-A321-41DD-A846-25E6FFE92AAF}"/>
          </ac:spMkLst>
        </pc:spChg>
        <pc:spChg chg="add del mod">
          <ac:chgData name="DOCENTE - MANUEL ALBERTO  GUEVARA  NAJARRO" userId="dc0839a7-ef25-445d-88fe-29223dfab4a5" providerId="ADAL" clId="{F8E52220-67E0-4A3D-B0AC-B58A34E82092}" dt="2021-07-30T20:03:03.383" v="2139"/>
          <ac:spMkLst>
            <pc:docMk/>
            <pc:sldMk cId="112276834" sldId="976"/>
            <ac:spMk id="52" creationId="{4D47039B-98EE-42F9-89B9-5C4746744F78}"/>
          </ac:spMkLst>
        </pc:spChg>
        <pc:spChg chg="add del mod">
          <ac:chgData name="DOCENTE - MANUEL ALBERTO  GUEVARA  NAJARRO" userId="dc0839a7-ef25-445d-88fe-29223dfab4a5" providerId="ADAL" clId="{F8E52220-67E0-4A3D-B0AC-B58A34E82092}" dt="2021-07-30T20:03:03.383" v="2139"/>
          <ac:spMkLst>
            <pc:docMk/>
            <pc:sldMk cId="112276834" sldId="976"/>
            <ac:spMk id="53" creationId="{F69FFD55-4EDC-4CBF-B155-D0A840E4F2E3}"/>
          </ac:spMkLst>
        </pc:spChg>
        <pc:spChg chg="add del mod">
          <ac:chgData name="DOCENTE - MANUEL ALBERTO  GUEVARA  NAJARRO" userId="dc0839a7-ef25-445d-88fe-29223dfab4a5" providerId="ADAL" clId="{F8E52220-67E0-4A3D-B0AC-B58A34E82092}" dt="2021-07-30T20:03:03.383" v="2139"/>
          <ac:spMkLst>
            <pc:docMk/>
            <pc:sldMk cId="112276834" sldId="976"/>
            <ac:spMk id="54" creationId="{5BF1FB7C-A1C1-4454-ADA5-35215AC8E752}"/>
          </ac:spMkLst>
        </pc:spChg>
        <pc:spChg chg="add del mod">
          <ac:chgData name="DOCENTE - MANUEL ALBERTO  GUEVARA  NAJARRO" userId="dc0839a7-ef25-445d-88fe-29223dfab4a5" providerId="ADAL" clId="{F8E52220-67E0-4A3D-B0AC-B58A34E82092}" dt="2021-07-30T20:03:03.383" v="2139"/>
          <ac:spMkLst>
            <pc:docMk/>
            <pc:sldMk cId="112276834" sldId="976"/>
            <ac:spMk id="55" creationId="{1476F087-09DB-46E8-BE23-20710D74B91F}"/>
          </ac:spMkLst>
        </pc:spChg>
        <pc:spChg chg="add del mod">
          <ac:chgData name="DOCENTE - MANUEL ALBERTO  GUEVARA  NAJARRO" userId="dc0839a7-ef25-445d-88fe-29223dfab4a5" providerId="ADAL" clId="{F8E52220-67E0-4A3D-B0AC-B58A34E82092}" dt="2021-07-30T20:03:03.383" v="2139"/>
          <ac:spMkLst>
            <pc:docMk/>
            <pc:sldMk cId="112276834" sldId="976"/>
            <ac:spMk id="56" creationId="{468F2085-B5D1-467A-A919-AE86519C305C}"/>
          </ac:spMkLst>
        </pc:spChg>
        <pc:spChg chg="add del mod">
          <ac:chgData name="DOCENTE - MANUEL ALBERTO  GUEVARA  NAJARRO" userId="dc0839a7-ef25-445d-88fe-29223dfab4a5" providerId="ADAL" clId="{F8E52220-67E0-4A3D-B0AC-B58A34E82092}" dt="2021-07-30T20:03:03.383" v="2139"/>
          <ac:spMkLst>
            <pc:docMk/>
            <pc:sldMk cId="112276834" sldId="976"/>
            <ac:spMk id="57" creationId="{C98321DE-9EE9-4741-A364-5BD304479067}"/>
          </ac:spMkLst>
        </pc:spChg>
        <pc:spChg chg="add del mod">
          <ac:chgData name="DOCENTE - MANUEL ALBERTO  GUEVARA  NAJARRO" userId="dc0839a7-ef25-445d-88fe-29223dfab4a5" providerId="ADAL" clId="{F8E52220-67E0-4A3D-B0AC-B58A34E82092}" dt="2021-07-30T20:03:03.383" v="2139"/>
          <ac:spMkLst>
            <pc:docMk/>
            <pc:sldMk cId="112276834" sldId="976"/>
            <ac:spMk id="58" creationId="{C6D3D22A-1D9B-4E5B-971C-DBF391F8359B}"/>
          </ac:spMkLst>
        </pc:spChg>
        <pc:spChg chg="add del mod">
          <ac:chgData name="DOCENTE - MANUEL ALBERTO  GUEVARA  NAJARRO" userId="dc0839a7-ef25-445d-88fe-29223dfab4a5" providerId="ADAL" clId="{F8E52220-67E0-4A3D-B0AC-B58A34E82092}" dt="2021-07-30T20:03:03.383" v="2139"/>
          <ac:spMkLst>
            <pc:docMk/>
            <pc:sldMk cId="112276834" sldId="976"/>
            <ac:spMk id="59" creationId="{F903216A-F409-4757-B6CB-B84EBCE63499}"/>
          </ac:spMkLst>
        </pc:spChg>
        <pc:spChg chg="mod topLvl">
          <ac:chgData name="DOCENTE - MANUEL ALBERTO  GUEVARA  NAJARRO" userId="dc0839a7-ef25-445d-88fe-29223dfab4a5" providerId="ADAL" clId="{F8E52220-67E0-4A3D-B0AC-B58A34E82092}" dt="2021-07-30T20:05:44.418" v="2260" actId="165"/>
          <ac:spMkLst>
            <pc:docMk/>
            <pc:sldMk cId="112276834" sldId="976"/>
            <ac:spMk id="61" creationId="{5F4EED2A-44D3-409A-9A7F-C57C732D71C6}"/>
          </ac:spMkLst>
        </pc:spChg>
        <pc:spChg chg="mod topLvl">
          <ac:chgData name="DOCENTE - MANUEL ALBERTO  GUEVARA  NAJARRO" userId="dc0839a7-ef25-445d-88fe-29223dfab4a5" providerId="ADAL" clId="{F8E52220-67E0-4A3D-B0AC-B58A34E82092}" dt="2021-07-30T20:05:44.418" v="2260" actId="165"/>
          <ac:spMkLst>
            <pc:docMk/>
            <pc:sldMk cId="112276834" sldId="976"/>
            <ac:spMk id="62" creationId="{4F3C2AF4-9767-4B3D-AB2E-863F46363C16}"/>
          </ac:spMkLst>
        </pc:spChg>
        <pc:spChg chg="add del mod">
          <ac:chgData name="DOCENTE - MANUEL ALBERTO  GUEVARA  NAJARRO" userId="dc0839a7-ef25-445d-88fe-29223dfab4a5" providerId="ADAL" clId="{F8E52220-67E0-4A3D-B0AC-B58A34E82092}" dt="2021-07-30T20:05:44.779" v="2262"/>
          <ac:spMkLst>
            <pc:docMk/>
            <pc:sldMk cId="112276834" sldId="976"/>
            <ac:spMk id="63" creationId="{723D8D2E-D0DF-4FCE-B960-0BB52A7E830F}"/>
          </ac:spMkLst>
        </pc:spChg>
        <pc:spChg chg="add del mod">
          <ac:chgData name="DOCENTE - MANUEL ALBERTO  GUEVARA  NAJARRO" userId="dc0839a7-ef25-445d-88fe-29223dfab4a5" providerId="ADAL" clId="{F8E52220-67E0-4A3D-B0AC-B58A34E82092}" dt="2021-07-30T20:05:44.779" v="2262"/>
          <ac:spMkLst>
            <pc:docMk/>
            <pc:sldMk cId="112276834" sldId="976"/>
            <ac:spMk id="64" creationId="{37445B0C-30A9-40CD-B8C3-D898CE045CDB}"/>
          </ac:spMkLst>
        </pc:spChg>
        <pc:spChg chg="add del mod">
          <ac:chgData name="DOCENTE - MANUEL ALBERTO  GUEVARA  NAJARRO" userId="dc0839a7-ef25-445d-88fe-29223dfab4a5" providerId="ADAL" clId="{F8E52220-67E0-4A3D-B0AC-B58A34E82092}" dt="2021-07-30T20:05:44.779" v="2262"/>
          <ac:spMkLst>
            <pc:docMk/>
            <pc:sldMk cId="112276834" sldId="976"/>
            <ac:spMk id="65" creationId="{697E09F7-F6F5-40F5-9504-1E6AFC6107C3}"/>
          </ac:spMkLst>
        </pc:spChg>
        <pc:spChg chg="add del mod">
          <ac:chgData name="DOCENTE - MANUEL ALBERTO  GUEVARA  NAJARRO" userId="dc0839a7-ef25-445d-88fe-29223dfab4a5" providerId="ADAL" clId="{F8E52220-67E0-4A3D-B0AC-B58A34E82092}" dt="2021-07-30T20:05:44.779" v="2262"/>
          <ac:spMkLst>
            <pc:docMk/>
            <pc:sldMk cId="112276834" sldId="976"/>
            <ac:spMk id="66" creationId="{DBD23B82-BC63-4CCF-9649-564754B452E2}"/>
          </ac:spMkLst>
        </pc:spChg>
        <pc:spChg chg="add del mod">
          <ac:chgData name="DOCENTE - MANUEL ALBERTO  GUEVARA  NAJARRO" userId="dc0839a7-ef25-445d-88fe-29223dfab4a5" providerId="ADAL" clId="{F8E52220-67E0-4A3D-B0AC-B58A34E82092}" dt="2021-07-30T20:05:44.779" v="2262"/>
          <ac:spMkLst>
            <pc:docMk/>
            <pc:sldMk cId="112276834" sldId="976"/>
            <ac:spMk id="67" creationId="{0302684B-9EE3-4180-9C97-408548CAB396}"/>
          </ac:spMkLst>
        </pc:spChg>
        <pc:spChg chg="add del mod">
          <ac:chgData name="DOCENTE - MANUEL ALBERTO  GUEVARA  NAJARRO" userId="dc0839a7-ef25-445d-88fe-29223dfab4a5" providerId="ADAL" clId="{F8E52220-67E0-4A3D-B0AC-B58A34E82092}" dt="2021-07-30T20:05:44.779" v="2262"/>
          <ac:spMkLst>
            <pc:docMk/>
            <pc:sldMk cId="112276834" sldId="976"/>
            <ac:spMk id="68" creationId="{8B9D3011-7831-4197-8B2B-727C1D428DA4}"/>
          </ac:spMkLst>
        </pc:spChg>
        <pc:spChg chg="add del mod">
          <ac:chgData name="DOCENTE - MANUEL ALBERTO  GUEVARA  NAJARRO" userId="dc0839a7-ef25-445d-88fe-29223dfab4a5" providerId="ADAL" clId="{F8E52220-67E0-4A3D-B0AC-B58A34E82092}" dt="2021-07-30T20:05:44.779" v="2262"/>
          <ac:spMkLst>
            <pc:docMk/>
            <pc:sldMk cId="112276834" sldId="976"/>
            <ac:spMk id="69" creationId="{496EE2FC-5138-4FCB-83EA-6C57E02D0907}"/>
          </ac:spMkLst>
        </pc:spChg>
        <pc:spChg chg="add del mod">
          <ac:chgData name="DOCENTE - MANUEL ALBERTO  GUEVARA  NAJARRO" userId="dc0839a7-ef25-445d-88fe-29223dfab4a5" providerId="ADAL" clId="{F8E52220-67E0-4A3D-B0AC-B58A34E82092}" dt="2021-07-30T20:05:44.779" v="2262"/>
          <ac:spMkLst>
            <pc:docMk/>
            <pc:sldMk cId="112276834" sldId="976"/>
            <ac:spMk id="75" creationId="{A9E8C7A8-6FCF-4A17-A6A3-21E886C7CC99}"/>
          </ac:spMkLst>
        </pc:spChg>
        <pc:spChg chg="add del mod">
          <ac:chgData name="DOCENTE - MANUEL ALBERTO  GUEVARA  NAJARRO" userId="dc0839a7-ef25-445d-88fe-29223dfab4a5" providerId="ADAL" clId="{F8E52220-67E0-4A3D-B0AC-B58A34E82092}" dt="2021-07-30T20:05:44.779" v="2262"/>
          <ac:spMkLst>
            <pc:docMk/>
            <pc:sldMk cId="112276834" sldId="976"/>
            <ac:spMk id="76" creationId="{A51BE570-043E-4000-9515-61576D2A271F}"/>
          </ac:spMkLst>
        </pc:spChg>
        <pc:spChg chg="add del mod">
          <ac:chgData name="DOCENTE - MANUEL ALBERTO  GUEVARA  NAJARRO" userId="dc0839a7-ef25-445d-88fe-29223dfab4a5" providerId="ADAL" clId="{F8E52220-67E0-4A3D-B0AC-B58A34E82092}" dt="2021-07-30T20:05:44.779" v="2262"/>
          <ac:spMkLst>
            <pc:docMk/>
            <pc:sldMk cId="112276834" sldId="976"/>
            <ac:spMk id="77" creationId="{50D06772-72FF-47D5-922D-FC1BC1D854EF}"/>
          </ac:spMkLst>
        </pc:spChg>
        <pc:spChg chg="add del mod">
          <ac:chgData name="DOCENTE - MANUEL ALBERTO  GUEVARA  NAJARRO" userId="dc0839a7-ef25-445d-88fe-29223dfab4a5" providerId="ADAL" clId="{F8E52220-67E0-4A3D-B0AC-B58A34E82092}" dt="2021-07-30T20:05:44.779" v="2262"/>
          <ac:spMkLst>
            <pc:docMk/>
            <pc:sldMk cId="112276834" sldId="976"/>
            <ac:spMk id="78" creationId="{C04588A1-8E52-43ED-BDF2-43DEB8D7A0F1}"/>
          </ac:spMkLst>
        </pc:spChg>
        <pc:spChg chg="add del mod">
          <ac:chgData name="DOCENTE - MANUEL ALBERTO  GUEVARA  NAJARRO" userId="dc0839a7-ef25-445d-88fe-29223dfab4a5" providerId="ADAL" clId="{F8E52220-67E0-4A3D-B0AC-B58A34E82092}" dt="2021-07-30T20:05:44.779" v="2262"/>
          <ac:spMkLst>
            <pc:docMk/>
            <pc:sldMk cId="112276834" sldId="976"/>
            <ac:spMk id="79" creationId="{26D99786-DCDE-4E14-B7CB-13D2C5EC0616}"/>
          </ac:spMkLst>
        </pc:spChg>
        <pc:spChg chg="add del mod">
          <ac:chgData name="DOCENTE - MANUEL ALBERTO  GUEVARA  NAJARRO" userId="dc0839a7-ef25-445d-88fe-29223dfab4a5" providerId="ADAL" clId="{F8E52220-67E0-4A3D-B0AC-B58A34E82092}" dt="2021-07-30T20:05:44.779" v="2262"/>
          <ac:spMkLst>
            <pc:docMk/>
            <pc:sldMk cId="112276834" sldId="976"/>
            <ac:spMk id="80" creationId="{829CE0B3-D4CC-421D-A16F-03BDFAD2186D}"/>
          </ac:spMkLst>
        </pc:spChg>
        <pc:spChg chg="add del mod">
          <ac:chgData name="DOCENTE - MANUEL ALBERTO  GUEVARA  NAJARRO" userId="dc0839a7-ef25-445d-88fe-29223dfab4a5" providerId="ADAL" clId="{F8E52220-67E0-4A3D-B0AC-B58A34E82092}" dt="2021-07-30T20:05:44.779" v="2262"/>
          <ac:spMkLst>
            <pc:docMk/>
            <pc:sldMk cId="112276834" sldId="976"/>
            <ac:spMk id="81" creationId="{C61C330D-3F4E-476A-B89A-36BF26A3E74F}"/>
          </ac:spMkLst>
        </pc:spChg>
        <pc:spChg chg="add del mod">
          <ac:chgData name="DOCENTE - MANUEL ALBERTO  GUEVARA  NAJARRO" userId="dc0839a7-ef25-445d-88fe-29223dfab4a5" providerId="ADAL" clId="{F8E52220-67E0-4A3D-B0AC-B58A34E82092}" dt="2021-07-30T20:05:44.779" v="2262"/>
          <ac:spMkLst>
            <pc:docMk/>
            <pc:sldMk cId="112276834" sldId="976"/>
            <ac:spMk id="82" creationId="{1ABDF23C-39AE-46C8-9C58-B467FAFE79B0}"/>
          </ac:spMkLst>
        </pc:spChg>
        <pc:spChg chg="add del mod">
          <ac:chgData name="DOCENTE - MANUEL ALBERTO  GUEVARA  NAJARRO" userId="dc0839a7-ef25-445d-88fe-29223dfab4a5" providerId="ADAL" clId="{F8E52220-67E0-4A3D-B0AC-B58A34E82092}" dt="2021-07-30T20:05:44.779" v="2262"/>
          <ac:spMkLst>
            <pc:docMk/>
            <pc:sldMk cId="112276834" sldId="976"/>
            <ac:spMk id="83" creationId="{64D0F489-6DC9-43B4-9319-26FF7AE14F6D}"/>
          </ac:spMkLst>
        </pc:spChg>
        <pc:spChg chg="add del mod">
          <ac:chgData name="DOCENTE - MANUEL ALBERTO  GUEVARA  NAJARRO" userId="dc0839a7-ef25-445d-88fe-29223dfab4a5" providerId="ADAL" clId="{F8E52220-67E0-4A3D-B0AC-B58A34E82092}" dt="2021-07-30T20:05:44.779" v="2262"/>
          <ac:spMkLst>
            <pc:docMk/>
            <pc:sldMk cId="112276834" sldId="976"/>
            <ac:spMk id="84" creationId="{EEBA6F1C-C07B-4E46-8853-A560E2BB826B}"/>
          </ac:spMkLst>
        </pc:spChg>
        <pc:spChg chg="add del mod">
          <ac:chgData name="DOCENTE - MANUEL ALBERTO  GUEVARA  NAJARRO" userId="dc0839a7-ef25-445d-88fe-29223dfab4a5" providerId="ADAL" clId="{F8E52220-67E0-4A3D-B0AC-B58A34E82092}" dt="2021-07-30T20:05:44.779" v="2262"/>
          <ac:spMkLst>
            <pc:docMk/>
            <pc:sldMk cId="112276834" sldId="976"/>
            <ac:spMk id="85" creationId="{40DDD223-E260-4249-9D6A-CA5FD7B6D799}"/>
          </ac:spMkLst>
        </pc:spChg>
        <pc:spChg chg="add del mod">
          <ac:chgData name="DOCENTE - MANUEL ALBERTO  GUEVARA  NAJARRO" userId="dc0839a7-ef25-445d-88fe-29223dfab4a5" providerId="ADAL" clId="{F8E52220-67E0-4A3D-B0AC-B58A34E82092}" dt="2021-07-30T20:05:44.779" v="2262"/>
          <ac:spMkLst>
            <pc:docMk/>
            <pc:sldMk cId="112276834" sldId="976"/>
            <ac:spMk id="86" creationId="{DB5F7355-BC2E-4006-8327-10D42D80FFE0}"/>
          </ac:spMkLst>
        </pc:spChg>
        <pc:spChg chg="add del mod">
          <ac:chgData name="DOCENTE - MANUEL ALBERTO  GUEVARA  NAJARRO" userId="dc0839a7-ef25-445d-88fe-29223dfab4a5" providerId="ADAL" clId="{F8E52220-67E0-4A3D-B0AC-B58A34E82092}" dt="2021-07-30T20:05:44.779" v="2262"/>
          <ac:spMkLst>
            <pc:docMk/>
            <pc:sldMk cId="112276834" sldId="976"/>
            <ac:spMk id="87" creationId="{F5E53464-FD3D-48F6-B2B4-7FD6C8B7014A}"/>
          </ac:spMkLst>
        </pc:spChg>
        <pc:spChg chg="add del mod">
          <ac:chgData name="DOCENTE - MANUEL ALBERTO  GUEVARA  NAJARRO" userId="dc0839a7-ef25-445d-88fe-29223dfab4a5" providerId="ADAL" clId="{F8E52220-67E0-4A3D-B0AC-B58A34E82092}" dt="2021-07-30T20:05:44.779" v="2262"/>
          <ac:spMkLst>
            <pc:docMk/>
            <pc:sldMk cId="112276834" sldId="976"/>
            <ac:spMk id="88" creationId="{C3FB7A83-BA74-4268-A51D-0BA7D838D091}"/>
          </ac:spMkLst>
        </pc:spChg>
        <pc:spChg chg="add del mod">
          <ac:chgData name="DOCENTE - MANUEL ALBERTO  GUEVARA  NAJARRO" userId="dc0839a7-ef25-445d-88fe-29223dfab4a5" providerId="ADAL" clId="{F8E52220-67E0-4A3D-B0AC-B58A34E82092}" dt="2021-07-30T20:05:44.779" v="2262"/>
          <ac:spMkLst>
            <pc:docMk/>
            <pc:sldMk cId="112276834" sldId="976"/>
            <ac:spMk id="89" creationId="{425B97EA-0071-4059-B235-115F59C9FFEA}"/>
          </ac:spMkLst>
        </pc:spChg>
        <pc:spChg chg="add del mod">
          <ac:chgData name="DOCENTE - MANUEL ALBERTO  GUEVARA  NAJARRO" userId="dc0839a7-ef25-445d-88fe-29223dfab4a5" providerId="ADAL" clId="{F8E52220-67E0-4A3D-B0AC-B58A34E82092}" dt="2021-07-30T20:05:44.779" v="2262"/>
          <ac:spMkLst>
            <pc:docMk/>
            <pc:sldMk cId="112276834" sldId="976"/>
            <ac:spMk id="90" creationId="{990E64D8-540B-4511-B4B7-4CC5E152F78D}"/>
          </ac:spMkLst>
        </pc:spChg>
        <pc:spChg chg="add del mod">
          <ac:chgData name="DOCENTE - MANUEL ALBERTO  GUEVARA  NAJARRO" userId="dc0839a7-ef25-445d-88fe-29223dfab4a5" providerId="ADAL" clId="{F8E52220-67E0-4A3D-B0AC-B58A34E82092}" dt="2021-07-30T20:05:44.779" v="2262"/>
          <ac:spMkLst>
            <pc:docMk/>
            <pc:sldMk cId="112276834" sldId="976"/>
            <ac:spMk id="91" creationId="{4B7C6E45-ACB3-4B8B-8458-10B17E6840DD}"/>
          </ac:spMkLst>
        </pc:spChg>
        <pc:spChg chg="add del mod">
          <ac:chgData name="DOCENTE - MANUEL ALBERTO  GUEVARA  NAJARRO" userId="dc0839a7-ef25-445d-88fe-29223dfab4a5" providerId="ADAL" clId="{F8E52220-67E0-4A3D-B0AC-B58A34E82092}" dt="2021-07-30T20:05:44.779" v="2262"/>
          <ac:spMkLst>
            <pc:docMk/>
            <pc:sldMk cId="112276834" sldId="976"/>
            <ac:spMk id="92" creationId="{74910214-85D9-4053-9E9A-5B0EB6484B22}"/>
          </ac:spMkLst>
        </pc:spChg>
        <pc:spChg chg="add del mod">
          <ac:chgData name="DOCENTE - MANUEL ALBERTO  GUEVARA  NAJARRO" userId="dc0839a7-ef25-445d-88fe-29223dfab4a5" providerId="ADAL" clId="{F8E52220-67E0-4A3D-B0AC-B58A34E82092}" dt="2021-07-30T20:05:44.779" v="2262"/>
          <ac:spMkLst>
            <pc:docMk/>
            <pc:sldMk cId="112276834" sldId="976"/>
            <ac:spMk id="93" creationId="{A1DDDEA8-11EE-49E9-9DD5-34BF5333E671}"/>
          </ac:spMkLst>
        </pc:spChg>
        <pc:spChg chg="add del mod">
          <ac:chgData name="DOCENTE - MANUEL ALBERTO  GUEVARA  NAJARRO" userId="dc0839a7-ef25-445d-88fe-29223dfab4a5" providerId="ADAL" clId="{F8E52220-67E0-4A3D-B0AC-B58A34E82092}" dt="2021-07-30T20:05:44.779" v="2262"/>
          <ac:spMkLst>
            <pc:docMk/>
            <pc:sldMk cId="112276834" sldId="976"/>
            <ac:spMk id="94" creationId="{9B64BC45-4204-495C-8D53-623F9C5D6668}"/>
          </ac:spMkLst>
        </pc:spChg>
        <pc:spChg chg="add del mod">
          <ac:chgData name="DOCENTE - MANUEL ALBERTO  GUEVARA  NAJARRO" userId="dc0839a7-ef25-445d-88fe-29223dfab4a5" providerId="ADAL" clId="{F8E52220-67E0-4A3D-B0AC-B58A34E82092}" dt="2021-07-30T20:05:44.779" v="2262"/>
          <ac:spMkLst>
            <pc:docMk/>
            <pc:sldMk cId="112276834" sldId="976"/>
            <ac:spMk id="95" creationId="{713D087E-31E6-4E95-92EE-C9A0EBEFDCD4}"/>
          </ac:spMkLst>
        </pc:spChg>
        <pc:spChg chg="add del mod">
          <ac:chgData name="DOCENTE - MANUEL ALBERTO  GUEVARA  NAJARRO" userId="dc0839a7-ef25-445d-88fe-29223dfab4a5" providerId="ADAL" clId="{F8E52220-67E0-4A3D-B0AC-B58A34E82092}" dt="2021-07-30T20:05:40.659" v="2249" actId="478"/>
          <ac:spMkLst>
            <pc:docMk/>
            <pc:sldMk cId="112276834" sldId="976"/>
            <ac:spMk id="98" creationId="{CFE28E4B-A413-4638-AE82-B5D5E891A344}"/>
          </ac:spMkLst>
        </pc:spChg>
        <pc:spChg chg="add mod topLvl">
          <ac:chgData name="DOCENTE - MANUEL ALBERTO  GUEVARA  NAJARRO" userId="dc0839a7-ef25-445d-88fe-29223dfab4a5" providerId="ADAL" clId="{F8E52220-67E0-4A3D-B0AC-B58A34E82092}" dt="2021-07-30T20:09:31.688" v="2436" actId="207"/>
          <ac:spMkLst>
            <pc:docMk/>
            <pc:sldMk cId="112276834" sldId="976"/>
            <ac:spMk id="101" creationId="{04A97143-E053-4D69-BCAC-D61B98B98BFD}"/>
          </ac:spMkLst>
        </pc:spChg>
        <pc:spChg chg="add del mod topLvl">
          <ac:chgData name="DOCENTE - MANUEL ALBERTO  GUEVARA  NAJARRO" userId="dc0839a7-ef25-445d-88fe-29223dfab4a5" providerId="ADAL" clId="{F8E52220-67E0-4A3D-B0AC-B58A34E82092}" dt="2021-07-30T20:06:38.040" v="2284" actId="478"/>
          <ac:spMkLst>
            <pc:docMk/>
            <pc:sldMk cId="112276834" sldId="976"/>
            <ac:spMk id="102" creationId="{3BEFE1FF-7F93-49A0-9087-4B8DDF684B21}"/>
          </ac:spMkLst>
        </pc:spChg>
        <pc:spChg chg="mod">
          <ac:chgData name="DOCENTE - MANUEL ALBERTO  GUEVARA  NAJARRO" userId="dc0839a7-ef25-445d-88fe-29223dfab4a5" providerId="ADAL" clId="{F8E52220-67E0-4A3D-B0AC-B58A34E82092}" dt="2021-07-30T20:06:29.977" v="2269" actId="165"/>
          <ac:spMkLst>
            <pc:docMk/>
            <pc:sldMk cId="112276834" sldId="976"/>
            <ac:spMk id="105" creationId="{45CC2C69-6D15-482A-92B2-5485210B11FC}"/>
          </ac:spMkLst>
        </pc:spChg>
        <pc:spChg chg="mod">
          <ac:chgData name="DOCENTE - MANUEL ALBERTO  GUEVARA  NAJARRO" userId="dc0839a7-ef25-445d-88fe-29223dfab4a5" providerId="ADAL" clId="{F8E52220-67E0-4A3D-B0AC-B58A34E82092}" dt="2021-07-30T20:09:29.448" v="2435" actId="207"/>
          <ac:spMkLst>
            <pc:docMk/>
            <pc:sldMk cId="112276834" sldId="976"/>
            <ac:spMk id="106" creationId="{922115AF-2922-455E-B276-17940B6A2544}"/>
          </ac:spMkLst>
        </pc:spChg>
        <pc:spChg chg="add mod topLvl">
          <ac:chgData name="DOCENTE - MANUEL ALBERTO  GUEVARA  NAJARRO" userId="dc0839a7-ef25-445d-88fe-29223dfab4a5" providerId="ADAL" clId="{F8E52220-67E0-4A3D-B0AC-B58A34E82092}" dt="2021-07-30T20:09:04.447" v="2394" actId="1035"/>
          <ac:spMkLst>
            <pc:docMk/>
            <pc:sldMk cId="112276834" sldId="976"/>
            <ac:spMk id="107" creationId="{CC87EC33-878F-471F-8D13-4C39B554BF2D}"/>
          </ac:spMkLst>
        </pc:spChg>
        <pc:spChg chg="add mod topLvl">
          <ac:chgData name="DOCENTE - MANUEL ALBERTO  GUEVARA  NAJARRO" userId="dc0839a7-ef25-445d-88fe-29223dfab4a5" providerId="ADAL" clId="{F8E52220-67E0-4A3D-B0AC-B58A34E82092}" dt="2021-07-30T20:21:16.943" v="2440"/>
          <ac:spMkLst>
            <pc:docMk/>
            <pc:sldMk cId="112276834" sldId="976"/>
            <ac:spMk id="108" creationId="{59E44EAE-B83E-4583-B6DC-23E6A6D1074E}"/>
          </ac:spMkLst>
        </pc:spChg>
        <pc:spChg chg="mod">
          <ac:chgData name="DOCENTE - MANUEL ALBERTO  GUEVARA  NAJARRO" userId="dc0839a7-ef25-445d-88fe-29223dfab4a5" providerId="ADAL" clId="{F8E52220-67E0-4A3D-B0AC-B58A34E82092}" dt="2021-07-30T20:06:29.977" v="2269" actId="165"/>
          <ac:spMkLst>
            <pc:docMk/>
            <pc:sldMk cId="112276834" sldId="976"/>
            <ac:spMk id="110" creationId="{107EBF0E-2EE0-4769-8816-3D03DA61F56E}"/>
          </ac:spMkLst>
        </pc:spChg>
        <pc:spChg chg="mod">
          <ac:chgData name="DOCENTE - MANUEL ALBERTO  GUEVARA  NAJARRO" userId="dc0839a7-ef25-445d-88fe-29223dfab4a5" providerId="ADAL" clId="{F8E52220-67E0-4A3D-B0AC-B58A34E82092}" dt="2021-07-30T20:09:34.272" v="2437" actId="207"/>
          <ac:spMkLst>
            <pc:docMk/>
            <pc:sldMk cId="112276834" sldId="976"/>
            <ac:spMk id="111" creationId="{DA979571-32C6-43F9-A0C0-7A341E5D4B27}"/>
          </ac:spMkLst>
        </pc:spChg>
        <pc:spChg chg="add mod topLvl">
          <ac:chgData name="DOCENTE - MANUEL ALBERTO  GUEVARA  NAJARRO" userId="dc0839a7-ef25-445d-88fe-29223dfab4a5" providerId="ADAL" clId="{F8E52220-67E0-4A3D-B0AC-B58A34E82092}" dt="2021-07-30T20:09:15.814" v="2433" actId="1036"/>
          <ac:spMkLst>
            <pc:docMk/>
            <pc:sldMk cId="112276834" sldId="976"/>
            <ac:spMk id="112" creationId="{3953AAD3-5AF8-48FD-A08D-68ACC15156D4}"/>
          </ac:spMkLst>
        </pc:spChg>
        <pc:spChg chg="add mod topLvl">
          <ac:chgData name="DOCENTE - MANUEL ALBERTO  GUEVARA  NAJARRO" userId="dc0839a7-ef25-445d-88fe-29223dfab4a5" providerId="ADAL" clId="{F8E52220-67E0-4A3D-B0AC-B58A34E82092}" dt="2021-07-30T20:09:15.814" v="2433" actId="1036"/>
          <ac:spMkLst>
            <pc:docMk/>
            <pc:sldMk cId="112276834" sldId="976"/>
            <ac:spMk id="113" creationId="{16419465-2A37-420A-AE97-8F54879F8DB9}"/>
          </ac:spMkLst>
        </pc:spChg>
        <pc:spChg chg="mod">
          <ac:chgData name="DOCENTE - MANUEL ALBERTO  GUEVARA  NAJARRO" userId="dc0839a7-ef25-445d-88fe-29223dfab4a5" providerId="ADAL" clId="{F8E52220-67E0-4A3D-B0AC-B58A34E82092}" dt="2021-07-30T20:06:29.977" v="2269" actId="165"/>
          <ac:spMkLst>
            <pc:docMk/>
            <pc:sldMk cId="112276834" sldId="976"/>
            <ac:spMk id="115" creationId="{34F0B481-9C01-4EAD-B034-2EECD67A2FE7}"/>
          </ac:spMkLst>
        </pc:spChg>
        <pc:spChg chg="mod">
          <ac:chgData name="DOCENTE - MANUEL ALBERTO  GUEVARA  NAJARRO" userId="dc0839a7-ef25-445d-88fe-29223dfab4a5" providerId="ADAL" clId="{F8E52220-67E0-4A3D-B0AC-B58A34E82092}" dt="2021-07-30T20:09:26.032" v="2434" actId="207"/>
          <ac:spMkLst>
            <pc:docMk/>
            <pc:sldMk cId="112276834" sldId="976"/>
            <ac:spMk id="116" creationId="{E467DA83-64B1-47EC-A682-099FC3723B22}"/>
          </ac:spMkLst>
        </pc:spChg>
        <pc:spChg chg="add mod topLvl">
          <ac:chgData name="DOCENTE - MANUEL ALBERTO  GUEVARA  NAJARRO" userId="dc0839a7-ef25-445d-88fe-29223dfab4a5" providerId="ADAL" clId="{F8E52220-67E0-4A3D-B0AC-B58A34E82092}" dt="2021-07-30T20:09:04.447" v="2394" actId="1035"/>
          <ac:spMkLst>
            <pc:docMk/>
            <pc:sldMk cId="112276834" sldId="976"/>
            <ac:spMk id="117" creationId="{2391E0A8-7CB6-4077-979A-A265AB8FE025}"/>
          </ac:spMkLst>
        </pc:spChg>
        <pc:spChg chg="add mod topLvl">
          <ac:chgData name="DOCENTE - MANUEL ALBERTO  GUEVARA  NAJARRO" userId="dc0839a7-ef25-445d-88fe-29223dfab4a5" providerId="ADAL" clId="{F8E52220-67E0-4A3D-B0AC-B58A34E82092}" dt="2021-07-30T20:09:04.447" v="2394" actId="1035"/>
          <ac:spMkLst>
            <pc:docMk/>
            <pc:sldMk cId="112276834" sldId="976"/>
            <ac:spMk id="118" creationId="{952858BD-FD77-4480-8CE2-541A95C9B29D}"/>
          </ac:spMkLst>
        </pc:spChg>
        <pc:spChg chg="add del mod topLvl">
          <ac:chgData name="DOCENTE - MANUEL ALBERTO  GUEVARA  NAJARRO" userId="dc0839a7-ef25-445d-88fe-29223dfab4a5" providerId="ADAL" clId="{F8E52220-67E0-4A3D-B0AC-B58A34E82092}" dt="2021-07-30T20:06:44.864" v="2301" actId="478"/>
          <ac:spMkLst>
            <pc:docMk/>
            <pc:sldMk cId="112276834" sldId="976"/>
            <ac:spMk id="119" creationId="{BB3FA495-BE44-4A87-923B-CBA56F676BEB}"/>
          </ac:spMkLst>
        </pc:spChg>
        <pc:spChg chg="add del mod topLvl">
          <ac:chgData name="DOCENTE - MANUEL ALBERTO  GUEVARA  NAJARRO" userId="dc0839a7-ef25-445d-88fe-29223dfab4a5" providerId="ADAL" clId="{F8E52220-67E0-4A3D-B0AC-B58A34E82092}" dt="2021-07-30T20:06:34.239" v="2283" actId="478"/>
          <ac:spMkLst>
            <pc:docMk/>
            <pc:sldMk cId="112276834" sldId="976"/>
            <ac:spMk id="120" creationId="{BA49E407-635A-4074-A56F-B040E816E878}"/>
          </ac:spMkLst>
        </pc:spChg>
        <pc:grpChg chg="add mod">
          <ac:chgData name="DOCENTE - MANUEL ALBERTO  GUEVARA  NAJARRO" userId="dc0839a7-ef25-445d-88fe-29223dfab4a5" providerId="ADAL" clId="{F8E52220-67E0-4A3D-B0AC-B58A34E82092}" dt="2021-07-30T20:05:44.004" v="2259" actId="338"/>
          <ac:grpSpMkLst>
            <pc:docMk/>
            <pc:sldMk cId="112276834" sldId="976"/>
            <ac:grpSpMk id="7" creationId="{D975AB95-6A9D-4843-AFBA-2D6C5777E728}"/>
          </ac:grpSpMkLst>
        </pc:grpChg>
        <pc:grpChg chg="add del mod">
          <ac:chgData name="DOCENTE - MANUEL ALBERTO  GUEVARA  NAJARRO" userId="dc0839a7-ef25-445d-88fe-29223dfab4a5" providerId="ADAL" clId="{F8E52220-67E0-4A3D-B0AC-B58A34E82092}" dt="2021-07-30T20:03:03.383" v="2139"/>
          <ac:grpSpMkLst>
            <pc:docMk/>
            <pc:sldMk cId="112276834" sldId="976"/>
            <ac:grpSpMk id="25" creationId="{EB3D4E3D-983B-4240-BEAD-7EC19AEA3814}"/>
          </ac:grpSpMkLst>
        </pc:grpChg>
        <pc:grpChg chg="add del mod">
          <ac:chgData name="DOCENTE - MANUEL ALBERTO  GUEVARA  NAJARRO" userId="dc0839a7-ef25-445d-88fe-29223dfab4a5" providerId="ADAL" clId="{F8E52220-67E0-4A3D-B0AC-B58A34E82092}" dt="2021-07-30T20:05:44.779" v="2262"/>
          <ac:grpSpMkLst>
            <pc:docMk/>
            <pc:sldMk cId="112276834" sldId="976"/>
            <ac:grpSpMk id="60" creationId="{1A2660AE-AC14-4CEB-8BF0-52A566FE03E7}"/>
          </ac:grpSpMkLst>
        </pc:grpChg>
        <pc:grpChg chg="add del mod">
          <ac:chgData name="DOCENTE - MANUEL ALBERTO  GUEVARA  NAJARRO" userId="dc0839a7-ef25-445d-88fe-29223dfab4a5" providerId="ADAL" clId="{F8E52220-67E0-4A3D-B0AC-B58A34E82092}" dt="2021-07-30T20:06:29.977" v="2269" actId="165"/>
          <ac:grpSpMkLst>
            <pc:docMk/>
            <pc:sldMk cId="112276834" sldId="976"/>
            <ac:grpSpMk id="100" creationId="{C89B41EE-2255-4215-8909-5B6F34C4B3AC}"/>
          </ac:grpSpMkLst>
        </pc:grpChg>
        <pc:grpChg chg="add mod topLvl">
          <ac:chgData name="DOCENTE - MANUEL ALBERTO  GUEVARA  NAJARRO" userId="dc0839a7-ef25-445d-88fe-29223dfab4a5" providerId="ADAL" clId="{F8E52220-67E0-4A3D-B0AC-B58A34E82092}" dt="2021-07-30T20:09:04.447" v="2394" actId="1035"/>
          <ac:grpSpMkLst>
            <pc:docMk/>
            <pc:sldMk cId="112276834" sldId="976"/>
            <ac:grpSpMk id="104" creationId="{A264FB18-8B6C-4335-86FC-0E04E861DA39}"/>
          </ac:grpSpMkLst>
        </pc:grpChg>
        <pc:grpChg chg="add mod topLvl">
          <ac:chgData name="DOCENTE - MANUEL ALBERTO  GUEVARA  NAJARRO" userId="dc0839a7-ef25-445d-88fe-29223dfab4a5" providerId="ADAL" clId="{F8E52220-67E0-4A3D-B0AC-B58A34E82092}" dt="2021-07-30T20:09:15.814" v="2433" actId="1036"/>
          <ac:grpSpMkLst>
            <pc:docMk/>
            <pc:sldMk cId="112276834" sldId="976"/>
            <ac:grpSpMk id="109" creationId="{252E8EFA-B9CD-4AE0-B46F-5CDD6AECCEEB}"/>
          </ac:grpSpMkLst>
        </pc:grpChg>
        <pc:grpChg chg="add mod topLvl">
          <ac:chgData name="DOCENTE - MANUEL ALBERTO  GUEVARA  NAJARRO" userId="dc0839a7-ef25-445d-88fe-29223dfab4a5" providerId="ADAL" clId="{F8E52220-67E0-4A3D-B0AC-B58A34E82092}" dt="2021-07-30T20:09:04.447" v="2394" actId="1035"/>
          <ac:grpSpMkLst>
            <pc:docMk/>
            <pc:sldMk cId="112276834" sldId="976"/>
            <ac:grpSpMk id="114" creationId="{C2B5F6A2-B927-4B9B-B5F9-FC8010BB14EE}"/>
          </ac:grpSpMkLst>
        </pc:grpChg>
        <pc:picChg chg="add del mod">
          <ac:chgData name="DOCENTE - MANUEL ALBERTO  GUEVARA  NAJARRO" userId="dc0839a7-ef25-445d-88fe-29223dfab4a5" providerId="ADAL" clId="{F8E52220-67E0-4A3D-B0AC-B58A34E82092}" dt="2021-07-30T20:02:36.932" v="2133"/>
          <ac:picMkLst>
            <pc:docMk/>
            <pc:sldMk cId="112276834" sldId="976"/>
            <ac:picMk id="9" creationId="{7FC77D2C-DAA3-47A0-9B1F-D6EEA932E8A3}"/>
          </ac:picMkLst>
        </pc:picChg>
        <pc:picChg chg="add del mod">
          <ac:chgData name="DOCENTE - MANUEL ALBERTO  GUEVARA  NAJARRO" userId="dc0839a7-ef25-445d-88fe-29223dfab4a5" providerId="ADAL" clId="{F8E52220-67E0-4A3D-B0AC-B58A34E82092}" dt="2021-07-30T20:02:36.932" v="2133"/>
          <ac:picMkLst>
            <pc:docMk/>
            <pc:sldMk cId="112276834" sldId="976"/>
            <ac:picMk id="10" creationId="{3DC97BB0-9279-4BDE-AAF8-8F855A7D6B25}"/>
          </ac:picMkLst>
        </pc:picChg>
        <pc:picChg chg="add del mod">
          <ac:chgData name="DOCENTE - MANUEL ALBERTO  GUEVARA  NAJARRO" userId="dc0839a7-ef25-445d-88fe-29223dfab4a5" providerId="ADAL" clId="{F8E52220-67E0-4A3D-B0AC-B58A34E82092}" dt="2021-07-30T20:02:36.932" v="2133"/>
          <ac:picMkLst>
            <pc:docMk/>
            <pc:sldMk cId="112276834" sldId="976"/>
            <ac:picMk id="11" creationId="{67C5673D-7C34-47C8-BFEC-4ADAA403F413}"/>
          </ac:picMkLst>
        </pc:picChg>
        <pc:picChg chg="add del mod">
          <ac:chgData name="DOCENTE - MANUEL ALBERTO  GUEVARA  NAJARRO" userId="dc0839a7-ef25-445d-88fe-29223dfab4a5" providerId="ADAL" clId="{F8E52220-67E0-4A3D-B0AC-B58A34E82092}" dt="2021-07-30T20:02:36.932" v="2133"/>
          <ac:picMkLst>
            <pc:docMk/>
            <pc:sldMk cId="112276834" sldId="976"/>
            <ac:picMk id="23" creationId="{E17DD173-C3CD-440A-90F6-0BAE16560F35}"/>
          </ac:picMkLst>
        </pc:picChg>
        <pc:picChg chg="add del mod">
          <ac:chgData name="DOCENTE - MANUEL ALBERTO  GUEVARA  NAJARRO" userId="dc0839a7-ef25-445d-88fe-29223dfab4a5" providerId="ADAL" clId="{F8E52220-67E0-4A3D-B0AC-B58A34E82092}" dt="2021-07-30T20:02:36.932" v="2133"/>
          <ac:picMkLst>
            <pc:docMk/>
            <pc:sldMk cId="112276834" sldId="976"/>
            <ac:picMk id="24" creationId="{EDC30600-303A-4053-8F78-BE483D5D7219}"/>
          </ac:picMkLst>
        </pc:picChg>
        <pc:picChg chg="add del">
          <ac:chgData name="DOCENTE - MANUEL ALBERTO  GUEVARA  NAJARRO" userId="dc0839a7-ef25-445d-88fe-29223dfab4a5" providerId="ADAL" clId="{F8E52220-67E0-4A3D-B0AC-B58A34E82092}" dt="2021-07-30T20:04:39.674" v="2236"/>
          <ac:picMkLst>
            <pc:docMk/>
            <pc:sldMk cId="112276834" sldId="976"/>
            <ac:picMk id="99" creationId="{2AEF5405-C2BF-4F4C-ACD7-2B94AB5766E3}"/>
          </ac:picMkLst>
        </pc:picChg>
        <pc:picChg chg="del">
          <ac:chgData name="DOCENTE - MANUEL ALBERTO  GUEVARA  NAJARRO" userId="dc0839a7-ef25-445d-88fe-29223dfab4a5" providerId="ADAL" clId="{F8E52220-67E0-4A3D-B0AC-B58A34E82092}" dt="2021-07-30T19:59:36.089" v="2118" actId="478"/>
          <ac:picMkLst>
            <pc:docMk/>
            <pc:sldMk cId="112276834" sldId="976"/>
            <ac:picMk id="3074" creationId="{C244413D-F206-482D-8ABF-DABBE84765DB}"/>
          </ac:picMkLst>
        </pc:picChg>
        <pc:cxnChg chg="add del mod">
          <ac:chgData name="DOCENTE - MANUEL ALBERTO  GUEVARA  NAJARRO" userId="dc0839a7-ef25-445d-88fe-29223dfab4a5" providerId="ADAL" clId="{F8E52220-67E0-4A3D-B0AC-B58A34E82092}" dt="2021-07-30T20:03:03.383" v="2139"/>
          <ac:cxnSpMkLst>
            <pc:docMk/>
            <pc:sldMk cId="112276834" sldId="976"/>
            <ac:cxnSpMk id="34" creationId="{09444A91-A53A-49B5-B040-291B2629BBDC}"/>
          </ac:cxnSpMkLst>
        </pc:cxnChg>
        <pc:cxnChg chg="add del mod">
          <ac:chgData name="DOCENTE - MANUEL ALBERTO  GUEVARA  NAJARRO" userId="dc0839a7-ef25-445d-88fe-29223dfab4a5" providerId="ADAL" clId="{F8E52220-67E0-4A3D-B0AC-B58A34E82092}" dt="2021-07-30T20:03:03.383" v="2139"/>
          <ac:cxnSpMkLst>
            <pc:docMk/>
            <pc:sldMk cId="112276834" sldId="976"/>
            <ac:cxnSpMk id="35" creationId="{0B861F03-02D1-435B-9649-56CCE1572B61}"/>
          </ac:cxnSpMkLst>
        </pc:cxnChg>
        <pc:cxnChg chg="add del mod">
          <ac:chgData name="DOCENTE - MANUEL ALBERTO  GUEVARA  NAJARRO" userId="dc0839a7-ef25-445d-88fe-29223dfab4a5" providerId="ADAL" clId="{F8E52220-67E0-4A3D-B0AC-B58A34E82092}" dt="2021-07-30T20:03:03.383" v="2139"/>
          <ac:cxnSpMkLst>
            <pc:docMk/>
            <pc:sldMk cId="112276834" sldId="976"/>
            <ac:cxnSpMk id="36" creationId="{0AFE74D4-EF5A-4F8F-BE50-5DD3DA199165}"/>
          </ac:cxnSpMkLst>
        </pc:cxnChg>
        <pc:cxnChg chg="add del mod">
          <ac:chgData name="DOCENTE - MANUEL ALBERTO  GUEVARA  NAJARRO" userId="dc0839a7-ef25-445d-88fe-29223dfab4a5" providerId="ADAL" clId="{F8E52220-67E0-4A3D-B0AC-B58A34E82092}" dt="2021-07-30T20:03:03.383" v="2139"/>
          <ac:cxnSpMkLst>
            <pc:docMk/>
            <pc:sldMk cId="112276834" sldId="976"/>
            <ac:cxnSpMk id="37" creationId="{DC54B04D-86E2-467B-970D-9DC639B306FE}"/>
          </ac:cxnSpMkLst>
        </pc:cxnChg>
        <pc:cxnChg chg="add del mod">
          <ac:chgData name="DOCENTE - MANUEL ALBERTO  GUEVARA  NAJARRO" userId="dc0839a7-ef25-445d-88fe-29223dfab4a5" providerId="ADAL" clId="{F8E52220-67E0-4A3D-B0AC-B58A34E82092}" dt="2021-07-30T20:03:03.383" v="2139"/>
          <ac:cxnSpMkLst>
            <pc:docMk/>
            <pc:sldMk cId="112276834" sldId="976"/>
            <ac:cxnSpMk id="38" creationId="{B5376D23-3C10-4956-A4C4-0F81016F71C0}"/>
          </ac:cxnSpMkLst>
        </pc:cxnChg>
        <pc:cxnChg chg="add del mod">
          <ac:chgData name="DOCENTE - MANUEL ALBERTO  GUEVARA  NAJARRO" userId="dc0839a7-ef25-445d-88fe-29223dfab4a5" providerId="ADAL" clId="{F8E52220-67E0-4A3D-B0AC-B58A34E82092}" dt="2021-07-30T20:05:44.779" v="2262"/>
          <ac:cxnSpMkLst>
            <pc:docMk/>
            <pc:sldMk cId="112276834" sldId="976"/>
            <ac:cxnSpMk id="70" creationId="{CE8F2846-C368-4A71-87EC-5D7D7A01ACEB}"/>
          </ac:cxnSpMkLst>
        </pc:cxnChg>
        <pc:cxnChg chg="add del mod">
          <ac:chgData name="DOCENTE - MANUEL ALBERTO  GUEVARA  NAJARRO" userId="dc0839a7-ef25-445d-88fe-29223dfab4a5" providerId="ADAL" clId="{F8E52220-67E0-4A3D-B0AC-B58A34E82092}" dt="2021-07-30T20:05:44.779" v="2262"/>
          <ac:cxnSpMkLst>
            <pc:docMk/>
            <pc:sldMk cId="112276834" sldId="976"/>
            <ac:cxnSpMk id="71" creationId="{1A468D1F-C786-4416-96D6-A71394E4B222}"/>
          </ac:cxnSpMkLst>
        </pc:cxnChg>
        <pc:cxnChg chg="add del mod">
          <ac:chgData name="DOCENTE - MANUEL ALBERTO  GUEVARA  NAJARRO" userId="dc0839a7-ef25-445d-88fe-29223dfab4a5" providerId="ADAL" clId="{F8E52220-67E0-4A3D-B0AC-B58A34E82092}" dt="2021-07-30T20:05:44.779" v="2262"/>
          <ac:cxnSpMkLst>
            <pc:docMk/>
            <pc:sldMk cId="112276834" sldId="976"/>
            <ac:cxnSpMk id="72" creationId="{31A023B1-7291-4CB4-9F98-0DCE4E08C622}"/>
          </ac:cxnSpMkLst>
        </pc:cxnChg>
        <pc:cxnChg chg="add del mod">
          <ac:chgData name="DOCENTE - MANUEL ALBERTO  GUEVARA  NAJARRO" userId="dc0839a7-ef25-445d-88fe-29223dfab4a5" providerId="ADAL" clId="{F8E52220-67E0-4A3D-B0AC-B58A34E82092}" dt="2021-07-30T20:05:44.779" v="2262"/>
          <ac:cxnSpMkLst>
            <pc:docMk/>
            <pc:sldMk cId="112276834" sldId="976"/>
            <ac:cxnSpMk id="73" creationId="{74AAA92E-79C5-4C8B-B439-518AECC1FE40}"/>
          </ac:cxnSpMkLst>
        </pc:cxnChg>
        <pc:cxnChg chg="add del mod">
          <ac:chgData name="DOCENTE - MANUEL ALBERTO  GUEVARA  NAJARRO" userId="dc0839a7-ef25-445d-88fe-29223dfab4a5" providerId="ADAL" clId="{F8E52220-67E0-4A3D-B0AC-B58A34E82092}" dt="2021-07-30T20:05:44.779" v="2262"/>
          <ac:cxnSpMkLst>
            <pc:docMk/>
            <pc:sldMk cId="112276834" sldId="976"/>
            <ac:cxnSpMk id="74" creationId="{89BCCD76-A4D2-42DE-8DD7-662DD12F4CFB}"/>
          </ac:cxnSpMkLst>
        </pc:cxnChg>
        <pc:cxnChg chg="add mod topLvl">
          <ac:chgData name="DOCENTE - MANUEL ALBERTO  GUEVARA  NAJARRO" userId="dc0839a7-ef25-445d-88fe-29223dfab4a5" providerId="ADAL" clId="{F8E52220-67E0-4A3D-B0AC-B58A34E82092}" dt="2021-07-30T20:14:40.283" v="2438" actId="208"/>
          <ac:cxnSpMkLst>
            <pc:docMk/>
            <pc:sldMk cId="112276834" sldId="976"/>
            <ac:cxnSpMk id="103" creationId="{BA40B6E3-A441-41F1-843A-3C0310E15EF7}"/>
          </ac:cxnSpMkLst>
        </pc:cxnChg>
      </pc:sldChg>
      <pc:sldChg chg="addSp delSp modSp add mod">
        <pc:chgData name="DOCENTE - MANUEL ALBERTO  GUEVARA  NAJARRO" userId="dc0839a7-ef25-445d-88fe-29223dfab4a5" providerId="ADAL" clId="{F8E52220-67E0-4A3D-B0AC-B58A34E82092}" dt="2021-07-30T20:23:42.849" v="2495" actId="1036"/>
        <pc:sldMkLst>
          <pc:docMk/>
          <pc:sldMk cId="2911648887" sldId="977"/>
        </pc:sldMkLst>
        <pc:spChg chg="del">
          <ac:chgData name="DOCENTE - MANUEL ALBERTO  GUEVARA  NAJARRO" userId="dc0839a7-ef25-445d-88fe-29223dfab4a5" providerId="ADAL" clId="{F8E52220-67E0-4A3D-B0AC-B58A34E82092}" dt="2021-07-30T20:22:16.008" v="2462" actId="478"/>
          <ac:spMkLst>
            <pc:docMk/>
            <pc:sldMk cId="2911648887" sldId="977"/>
            <ac:spMk id="6" creationId="{AA96E974-0206-43EB-BB73-052A3FC8CEB6}"/>
          </ac:spMkLst>
        </pc:spChg>
        <pc:spChg chg="add del mod">
          <ac:chgData name="DOCENTE - MANUEL ALBERTO  GUEVARA  NAJARRO" userId="dc0839a7-ef25-445d-88fe-29223dfab4a5" providerId="ADAL" clId="{F8E52220-67E0-4A3D-B0AC-B58A34E82092}" dt="2021-07-30T20:22:16.647" v="2463" actId="478"/>
          <ac:spMkLst>
            <pc:docMk/>
            <pc:sldMk cId="2911648887" sldId="977"/>
            <ac:spMk id="8" creationId="{8634F525-C5BE-4DBB-BEAE-534E9EA3ABDD}"/>
          </ac:spMkLst>
        </pc:spChg>
        <pc:spChg chg="mod">
          <ac:chgData name="DOCENTE - MANUEL ALBERTO  GUEVARA  NAJARRO" userId="dc0839a7-ef25-445d-88fe-29223dfab4a5" providerId="ADAL" clId="{F8E52220-67E0-4A3D-B0AC-B58A34E82092}" dt="2021-07-30T20:21:44.164" v="2447"/>
          <ac:spMkLst>
            <pc:docMk/>
            <pc:sldMk cId="2911648887" sldId="977"/>
            <ac:spMk id="22" creationId="{93C418AC-D116-421E-97E7-7B2AEA74A098}"/>
          </ac:spMkLst>
        </pc:spChg>
        <pc:spChg chg="mod">
          <ac:chgData name="DOCENTE - MANUEL ALBERTO  GUEVARA  NAJARRO" userId="dc0839a7-ef25-445d-88fe-29223dfab4a5" providerId="ADAL" clId="{F8E52220-67E0-4A3D-B0AC-B58A34E82092}" dt="2021-07-30T20:21:44.164" v="2447"/>
          <ac:spMkLst>
            <pc:docMk/>
            <pc:sldMk cId="2911648887" sldId="977"/>
            <ac:spMk id="23" creationId="{502396FD-557E-4D15-B0B7-D09ECCC25E79}"/>
          </ac:spMkLst>
        </pc:spChg>
        <pc:spChg chg="add mod">
          <ac:chgData name="DOCENTE - MANUEL ALBERTO  GUEVARA  NAJARRO" userId="dc0839a7-ef25-445d-88fe-29223dfab4a5" providerId="ADAL" clId="{F8E52220-67E0-4A3D-B0AC-B58A34E82092}" dt="2021-07-30T20:23:19.079" v="2478"/>
          <ac:spMkLst>
            <pc:docMk/>
            <pc:sldMk cId="2911648887" sldId="977"/>
            <ac:spMk id="24" creationId="{18FA86CC-6185-4C23-ABA2-C0C960B945EF}"/>
          </ac:spMkLst>
        </pc:spChg>
        <pc:spChg chg="add mod">
          <ac:chgData name="DOCENTE - MANUEL ALBERTO  GUEVARA  NAJARRO" userId="dc0839a7-ef25-445d-88fe-29223dfab4a5" providerId="ADAL" clId="{F8E52220-67E0-4A3D-B0AC-B58A34E82092}" dt="2021-07-30T20:23:42.849" v="2495" actId="1036"/>
          <ac:spMkLst>
            <pc:docMk/>
            <pc:sldMk cId="2911648887" sldId="977"/>
            <ac:spMk id="25" creationId="{2B901BA6-D3C3-4E8C-821A-DEF557532529}"/>
          </ac:spMkLst>
        </pc:spChg>
        <pc:spChg chg="mod">
          <ac:chgData name="DOCENTE - MANUEL ALBERTO  GUEVARA  NAJARRO" userId="dc0839a7-ef25-445d-88fe-29223dfab4a5" providerId="ADAL" clId="{F8E52220-67E0-4A3D-B0AC-B58A34E82092}" dt="2021-07-30T20:22:10.049" v="2460" actId="1076"/>
          <ac:spMkLst>
            <pc:docMk/>
            <pc:sldMk cId="2911648887" sldId="977"/>
            <ac:spMk id="101" creationId="{04A97143-E053-4D69-BCAC-D61B98B98BFD}"/>
          </ac:spMkLst>
        </pc:spChg>
        <pc:spChg chg="mod">
          <ac:chgData name="DOCENTE - MANUEL ALBERTO  GUEVARA  NAJARRO" userId="dc0839a7-ef25-445d-88fe-29223dfab4a5" providerId="ADAL" clId="{F8E52220-67E0-4A3D-B0AC-B58A34E82092}" dt="2021-07-30T20:23:08.709" v="2473" actId="20577"/>
          <ac:spMkLst>
            <pc:docMk/>
            <pc:sldMk cId="2911648887" sldId="977"/>
            <ac:spMk id="107" creationId="{CC87EC33-878F-471F-8D13-4C39B554BF2D}"/>
          </ac:spMkLst>
        </pc:spChg>
        <pc:spChg chg="mod">
          <ac:chgData name="DOCENTE - MANUEL ALBERTO  GUEVARA  NAJARRO" userId="dc0839a7-ef25-445d-88fe-29223dfab4a5" providerId="ADAL" clId="{F8E52220-67E0-4A3D-B0AC-B58A34E82092}" dt="2021-07-30T20:23:35.114" v="2483" actId="1076"/>
          <ac:spMkLst>
            <pc:docMk/>
            <pc:sldMk cId="2911648887" sldId="977"/>
            <ac:spMk id="108" creationId="{59E44EAE-B83E-4583-B6DC-23E6A6D1074E}"/>
          </ac:spMkLst>
        </pc:spChg>
        <pc:spChg chg="mod">
          <ac:chgData name="DOCENTE - MANUEL ALBERTO  GUEVARA  NAJARRO" userId="dc0839a7-ef25-445d-88fe-29223dfab4a5" providerId="ADAL" clId="{F8E52220-67E0-4A3D-B0AC-B58A34E82092}" dt="2021-07-30T20:22:42.522" v="2466" actId="6549"/>
          <ac:spMkLst>
            <pc:docMk/>
            <pc:sldMk cId="2911648887" sldId="977"/>
            <ac:spMk id="112" creationId="{3953AAD3-5AF8-48FD-A08D-68ACC15156D4}"/>
          </ac:spMkLst>
        </pc:spChg>
        <pc:spChg chg="mod">
          <ac:chgData name="DOCENTE - MANUEL ALBERTO  GUEVARA  NAJARRO" userId="dc0839a7-ef25-445d-88fe-29223dfab4a5" providerId="ADAL" clId="{F8E52220-67E0-4A3D-B0AC-B58A34E82092}" dt="2021-07-30T20:23:40.037" v="2490" actId="1036"/>
          <ac:spMkLst>
            <pc:docMk/>
            <pc:sldMk cId="2911648887" sldId="977"/>
            <ac:spMk id="113" creationId="{16419465-2A37-420A-AE97-8F54879F8DB9}"/>
          </ac:spMkLst>
        </pc:spChg>
        <pc:spChg chg="del mod">
          <ac:chgData name="DOCENTE - MANUEL ALBERTO  GUEVARA  NAJARRO" userId="dc0839a7-ef25-445d-88fe-29223dfab4a5" providerId="ADAL" clId="{F8E52220-67E0-4A3D-B0AC-B58A34E82092}" dt="2021-07-30T20:21:28.566" v="2444" actId="478"/>
          <ac:spMkLst>
            <pc:docMk/>
            <pc:sldMk cId="2911648887" sldId="977"/>
            <ac:spMk id="117" creationId="{2391E0A8-7CB6-4077-979A-A265AB8FE025}"/>
          </ac:spMkLst>
        </pc:spChg>
        <pc:spChg chg="del">
          <ac:chgData name="DOCENTE - MANUEL ALBERTO  GUEVARA  NAJARRO" userId="dc0839a7-ef25-445d-88fe-29223dfab4a5" providerId="ADAL" clId="{F8E52220-67E0-4A3D-B0AC-B58A34E82092}" dt="2021-07-30T20:21:25.318" v="2442" actId="21"/>
          <ac:spMkLst>
            <pc:docMk/>
            <pc:sldMk cId="2911648887" sldId="977"/>
            <ac:spMk id="118" creationId="{952858BD-FD77-4480-8CE2-541A95C9B29D}"/>
          </ac:spMkLst>
        </pc:spChg>
        <pc:grpChg chg="add mod">
          <ac:chgData name="DOCENTE - MANUEL ALBERTO  GUEVARA  NAJARRO" userId="dc0839a7-ef25-445d-88fe-29223dfab4a5" providerId="ADAL" clId="{F8E52220-67E0-4A3D-B0AC-B58A34E82092}" dt="2021-07-30T20:21:49.970" v="2448" actId="1076"/>
          <ac:grpSpMkLst>
            <pc:docMk/>
            <pc:sldMk cId="2911648887" sldId="977"/>
            <ac:grpSpMk id="21" creationId="{6CA604EB-6076-45D0-A4E4-6AF9121F780F}"/>
          </ac:grpSpMkLst>
        </pc:grpChg>
        <pc:grpChg chg="mod">
          <ac:chgData name="DOCENTE - MANUEL ALBERTO  GUEVARA  NAJARRO" userId="dc0839a7-ef25-445d-88fe-29223dfab4a5" providerId="ADAL" clId="{F8E52220-67E0-4A3D-B0AC-B58A34E82092}" dt="2021-07-30T20:21:41.440" v="2446" actId="1076"/>
          <ac:grpSpMkLst>
            <pc:docMk/>
            <pc:sldMk cId="2911648887" sldId="977"/>
            <ac:grpSpMk id="104" creationId="{A264FB18-8B6C-4335-86FC-0E04E861DA39}"/>
          </ac:grpSpMkLst>
        </pc:grpChg>
        <pc:grpChg chg="mod">
          <ac:chgData name="DOCENTE - MANUEL ALBERTO  GUEVARA  NAJARRO" userId="dc0839a7-ef25-445d-88fe-29223dfab4a5" providerId="ADAL" clId="{F8E52220-67E0-4A3D-B0AC-B58A34E82092}" dt="2021-07-30T20:21:34.894" v="2445" actId="1076"/>
          <ac:grpSpMkLst>
            <pc:docMk/>
            <pc:sldMk cId="2911648887" sldId="977"/>
            <ac:grpSpMk id="109" creationId="{252E8EFA-B9CD-4AE0-B46F-5CDD6AECCEEB}"/>
          </ac:grpSpMkLst>
        </pc:grpChg>
        <pc:grpChg chg="del">
          <ac:chgData name="DOCENTE - MANUEL ALBERTO  GUEVARA  NAJARRO" userId="dc0839a7-ef25-445d-88fe-29223dfab4a5" providerId="ADAL" clId="{F8E52220-67E0-4A3D-B0AC-B58A34E82092}" dt="2021-07-30T20:21:25.318" v="2442" actId="21"/>
          <ac:grpSpMkLst>
            <pc:docMk/>
            <pc:sldMk cId="2911648887" sldId="977"/>
            <ac:grpSpMk id="114" creationId="{C2B5F6A2-B927-4B9B-B5F9-FC8010BB14EE}"/>
          </ac:grpSpMkLst>
        </pc:grpChg>
        <pc:cxnChg chg="mod">
          <ac:chgData name="DOCENTE - MANUEL ALBERTO  GUEVARA  NAJARRO" userId="dc0839a7-ef25-445d-88fe-29223dfab4a5" providerId="ADAL" clId="{F8E52220-67E0-4A3D-B0AC-B58A34E82092}" dt="2021-07-30T20:22:13.682" v="2461" actId="14100"/>
          <ac:cxnSpMkLst>
            <pc:docMk/>
            <pc:sldMk cId="2911648887" sldId="977"/>
            <ac:cxnSpMk id="103" creationId="{BA40B6E3-A441-41F1-843A-3C0310E15EF7}"/>
          </ac:cxnSpMkLst>
        </pc:cxnChg>
      </pc:sldChg>
    </pc:docChg>
  </pc:docChgLst>
  <pc:docChgLst>
    <pc:chgData name="MANUEL ALBERTO GUEVARA  NAJARRO" userId="dc0839a7-ef25-445d-88fe-29223dfab4a5" providerId="ADAL" clId="{98FB8A92-BCA7-48CA-8F11-2B151231262F}"/>
    <pc:docChg chg="undo custSel addSld delSld modSld sldOrd addSection delSection modSection">
      <pc:chgData name="MANUEL ALBERTO GUEVARA  NAJARRO" userId="dc0839a7-ef25-445d-88fe-29223dfab4a5" providerId="ADAL" clId="{98FB8A92-BCA7-48CA-8F11-2B151231262F}" dt="2021-06-17T21:56:26.492" v="1348" actId="14100"/>
      <pc:docMkLst>
        <pc:docMk/>
      </pc:docMkLst>
      <pc:sldChg chg="modSp mod">
        <pc:chgData name="MANUEL ALBERTO GUEVARA  NAJARRO" userId="dc0839a7-ef25-445d-88fe-29223dfab4a5" providerId="ADAL" clId="{98FB8A92-BCA7-48CA-8F11-2B151231262F}" dt="2021-06-17T16:28:45.675" v="44" actId="20577"/>
        <pc:sldMkLst>
          <pc:docMk/>
          <pc:sldMk cId="4227363741" sldId="260"/>
        </pc:sldMkLst>
        <pc:spChg chg="mod">
          <ac:chgData name="MANUEL ALBERTO GUEVARA  NAJARRO" userId="dc0839a7-ef25-445d-88fe-29223dfab4a5" providerId="ADAL" clId="{98FB8A92-BCA7-48CA-8F11-2B151231262F}" dt="2021-06-17T16:28:45.675" v="44" actId="20577"/>
          <ac:spMkLst>
            <pc:docMk/>
            <pc:sldMk cId="4227363741" sldId="260"/>
            <ac:spMk id="2" creationId="{51FB5928-6A9D-4A40-A59B-3E296900738E}"/>
          </ac:spMkLst>
        </pc:spChg>
        <pc:spChg chg="mod">
          <ac:chgData name="MANUEL ALBERTO GUEVARA  NAJARRO" userId="dc0839a7-ef25-445d-88fe-29223dfab4a5" providerId="ADAL" clId="{98FB8A92-BCA7-48CA-8F11-2B151231262F}" dt="2021-06-17T16:27:13.010" v="31"/>
          <ac:spMkLst>
            <pc:docMk/>
            <pc:sldMk cId="4227363741" sldId="260"/>
            <ac:spMk id="5" creationId="{23326476-26BC-4601-BA5C-82F109F888DC}"/>
          </ac:spMkLst>
        </pc:spChg>
        <pc:picChg chg="mod">
          <ac:chgData name="MANUEL ALBERTO GUEVARA  NAJARRO" userId="dc0839a7-ef25-445d-88fe-29223dfab4a5" providerId="ADAL" clId="{98FB8A92-BCA7-48CA-8F11-2B151231262F}" dt="2021-06-17T16:19:40.069" v="18" actId="18131"/>
          <ac:picMkLst>
            <pc:docMk/>
            <pc:sldMk cId="4227363741" sldId="260"/>
            <ac:picMk id="117762" creationId="{7C2D75F1-C0EB-EE41-ABD7-08CC767F5D06}"/>
          </ac:picMkLst>
        </pc:picChg>
      </pc:sldChg>
      <pc:sldChg chg="add">
        <pc:chgData name="MANUEL ALBERTO GUEVARA  NAJARRO" userId="dc0839a7-ef25-445d-88fe-29223dfab4a5" providerId="ADAL" clId="{98FB8A92-BCA7-48CA-8F11-2B151231262F}" dt="2021-06-17T21:42:49.278" v="921"/>
        <pc:sldMkLst>
          <pc:docMk/>
          <pc:sldMk cId="0" sldId="261"/>
        </pc:sldMkLst>
      </pc:sldChg>
      <pc:sldChg chg="delSp add del mod delAnim">
        <pc:chgData name="MANUEL ALBERTO GUEVARA  NAJARRO" userId="dc0839a7-ef25-445d-88fe-29223dfab4a5" providerId="ADAL" clId="{98FB8A92-BCA7-48CA-8F11-2B151231262F}" dt="2021-06-17T21:51:17.850" v="1292" actId="47"/>
        <pc:sldMkLst>
          <pc:docMk/>
          <pc:sldMk cId="0" sldId="263"/>
        </pc:sldMkLst>
        <pc:spChg chg="del">
          <ac:chgData name="MANUEL ALBERTO GUEVARA  NAJARRO" userId="dc0839a7-ef25-445d-88fe-29223dfab4a5" providerId="ADAL" clId="{98FB8A92-BCA7-48CA-8F11-2B151231262F}" dt="2021-06-17T21:48:43.874" v="1185" actId="21"/>
          <ac:spMkLst>
            <pc:docMk/>
            <pc:sldMk cId="0" sldId="263"/>
            <ac:spMk id="133"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4"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5" creationId="{00000000-0000-0000-0000-000000000000}"/>
          </ac:spMkLst>
        </pc:spChg>
        <pc:grpChg chg="del">
          <ac:chgData name="MANUEL ALBERTO GUEVARA  NAJARRO" userId="dc0839a7-ef25-445d-88fe-29223dfab4a5" providerId="ADAL" clId="{98FB8A92-BCA7-48CA-8F11-2B151231262F}" dt="2021-06-17T21:48:43.874" v="1185" actId="21"/>
          <ac:grpSpMkLst>
            <pc:docMk/>
            <pc:sldMk cId="0" sldId="263"/>
            <ac:grpSpMk id="126" creationId="{00000000-0000-0000-0000-000000000000}"/>
          </ac:grpSpMkLst>
        </pc:grpChg>
        <pc:picChg chg="del">
          <ac:chgData name="MANUEL ALBERTO GUEVARA  NAJARRO" userId="dc0839a7-ef25-445d-88fe-29223dfab4a5" providerId="ADAL" clId="{98FB8A92-BCA7-48CA-8F11-2B151231262F}" dt="2021-06-17T21:48:43.874" v="1185" actId="21"/>
          <ac:picMkLst>
            <pc:docMk/>
            <pc:sldMk cId="0" sldId="263"/>
            <ac:picMk id="130"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1"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2" creationId="{00000000-0000-0000-0000-000000000000}"/>
          </ac:picMkLst>
        </pc:picChg>
      </pc:sldChg>
      <pc:sldChg chg="modSp mod">
        <pc:chgData name="MANUEL ALBERTO GUEVARA  NAJARRO" userId="dc0839a7-ef25-445d-88fe-29223dfab4a5" providerId="ADAL" clId="{98FB8A92-BCA7-48CA-8F11-2B151231262F}" dt="2021-06-17T16:29:07.365" v="46" actId="14100"/>
        <pc:sldMkLst>
          <pc:docMk/>
          <pc:sldMk cId="2866921917" sldId="563"/>
        </pc:sldMkLst>
        <pc:spChg chg="mod">
          <ac:chgData name="MANUEL ALBERTO GUEVARA  NAJARRO" userId="dc0839a7-ef25-445d-88fe-29223dfab4a5" providerId="ADAL" clId="{98FB8A92-BCA7-48CA-8F11-2B151231262F}" dt="2021-06-17T16:29:07.365" v="46" actId="14100"/>
          <ac:spMkLst>
            <pc:docMk/>
            <pc:sldMk cId="2866921917" sldId="563"/>
            <ac:spMk id="2" creationId="{7273257F-D179-0F4C-B01F-BB2035DAEC54}"/>
          </ac:spMkLst>
        </pc:spChg>
      </pc:sldChg>
      <pc:sldChg chg="addSp delSp modSp mod modClrScheme chgLayout">
        <pc:chgData name="MANUEL ALBERTO GUEVARA  NAJARRO" userId="dc0839a7-ef25-445d-88fe-29223dfab4a5" providerId="ADAL" clId="{98FB8A92-BCA7-48CA-8F11-2B151231262F}" dt="2021-06-17T21:32:39.316" v="791" actId="700"/>
        <pc:sldMkLst>
          <pc:docMk/>
          <pc:sldMk cId="1026487" sldId="564"/>
        </pc:sldMkLst>
        <pc:spChg chg="mod ord">
          <ac:chgData name="MANUEL ALBERTO GUEVARA  NAJARRO" userId="dc0839a7-ef25-445d-88fe-29223dfab4a5" providerId="ADAL" clId="{98FB8A92-BCA7-48CA-8F11-2B151231262F}" dt="2021-06-17T21:32:39.316" v="791" actId="700"/>
          <ac:spMkLst>
            <pc:docMk/>
            <pc:sldMk cId="1026487" sldId="564"/>
            <ac:spMk id="2" creationId="{69470D82-C3C2-4243-B13D-0D81D2A1113E}"/>
          </ac:spMkLst>
        </pc:spChg>
        <pc:spChg chg="add del mod ord">
          <ac:chgData name="MANUEL ALBERTO GUEVARA  NAJARRO" userId="dc0839a7-ef25-445d-88fe-29223dfab4a5" providerId="ADAL" clId="{98FB8A92-BCA7-48CA-8F11-2B151231262F}" dt="2021-06-17T21:32:39.316" v="791" actId="700"/>
          <ac:spMkLst>
            <pc:docMk/>
            <pc:sldMk cId="1026487" sldId="564"/>
            <ac:spMk id="3" creationId="{316BAA13-3B94-481C-AA14-CA58A7EC3DCB}"/>
          </ac:spMkLst>
        </pc:spChg>
        <pc:spChg chg="add del mod ord">
          <ac:chgData name="MANUEL ALBERTO GUEVARA  NAJARRO" userId="dc0839a7-ef25-445d-88fe-29223dfab4a5" providerId="ADAL" clId="{98FB8A92-BCA7-48CA-8F11-2B151231262F}" dt="2021-06-17T21:32:39.316" v="791" actId="700"/>
          <ac:spMkLst>
            <pc:docMk/>
            <pc:sldMk cId="1026487" sldId="564"/>
            <ac:spMk id="4" creationId="{1C566A35-61A5-4BAE-BEF8-3556EF254185}"/>
          </ac:spMkLst>
        </pc:spChg>
        <pc:spChg chg="mod">
          <ac:chgData name="MANUEL ALBERTO GUEVARA  NAJARRO" userId="dc0839a7-ef25-445d-88fe-29223dfab4a5" providerId="ADAL" clId="{98FB8A92-BCA7-48CA-8F11-2B151231262F}" dt="2021-06-17T16:29:54.905" v="57" actId="6549"/>
          <ac:spMkLst>
            <pc:docMk/>
            <pc:sldMk cId="1026487" sldId="564"/>
            <ac:spMk id="5" creationId="{079F80E9-C8D2-8B42-B481-B910D99A780C}"/>
          </ac:spMkLst>
        </pc:spChg>
        <pc:spChg chg="add del mod ord">
          <ac:chgData name="MANUEL ALBERTO GUEVARA  NAJARRO" userId="dc0839a7-ef25-445d-88fe-29223dfab4a5" providerId="ADAL" clId="{98FB8A92-BCA7-48CA-8F11-2B151231262F}" dt="2021-06-17T21:32:39.316" v="791" actId="700"/>
          <ac:spMkLst>
            <pc:docMk/>
            <pc:sldMk cId="1026487" sldId="564"/>
            <ac:spMk id="6" creationId="{B70FB325-1023-487A-9C55-E13D6EF4E89F}"/>
          </ac:spMkLst>
        </pc:spChg>
        <pc:spChg chg="add del mod ord">
          <ac:chgData name="MANUEL ALBERTO GUEVARA  NAJARRO" userId="dc0839a7-ef25-445d-88fe-29223dfab4a5" providerId="ADAL" clId="{98FB8A92-BCA7-48CA-8F11-2B151231262F}" dt="2021-06-17T21:32:39.316" v="791" actId="700"/>
          <ac:spMkLst>
            <pc:docMk/>
            <pc:sldMk cId="1026487" sldId="564"/>
            <ac:spMk id="7" creationId="{4DFFE4CE-555C-408D-B50E-4D21F4724F3C}"/>
          </ac:spMkLst>
        </pc:spChg>
        <pc:spChg chg="add del mod ord">
          <ac:chgData name="MANUEL ALBERTO GUEVARA  NAJARRO" userId="dc0839a7-ef25-445d-88fe-29223dfab4a5" providerId="ADAL" clId="{98FB8A92-BCA7-48CA-8F11-2B151231262F}" dt="2021-06-17T21:32:39.316" v="791" actId="700"/>
          <ac:spMkLst>
            <pc:docMk/>
            <pc:sldMk cId="1026487" sldId="564"/>
            <ac:spMk id="8" creationId="{A0C64E09-994B-4576-B311-4DA92B3A51B4}"/>
          </ac:spMkLst>
        </pc:spChg>
        <pc:spChg chg="add del mod ord">
          <ac:chgData name="MANUEL ALBERTO GUEVARA  NAJARRO" userId="dc0839a7-ef25-445d-88fe-29223dfab4a5" providerId="ADAL" clId="{98FB8A92-BCA7-48CA-8F11-2B151231262F}" dt="2021-06-17T21:32:39.316" v="791" actId="700"/>
          <ac:spMkLst>
            <pc:docMk/>
            <pc:sldMk cId="1026487" sldId="564"/>
            <ac:spMk id="9" creationId="{790B46C5-2F63-41B1-8A94-0474A8BF70A7}"/>
          </ac:spMkLst>
        </pc:spChg>
        <pc:spChg chg="add del mod ord">
          <ac:chgData name="MANUEL ALBERTO GUEVARA  NAJARRO" userId="dc0839a7-ef25-445d-88fe-29223dfab4a5" providerId="ADAL" clId="{98FB8A92-BCA7-48CA-8F11-2B151231262F}" dt="2021-06-17T21:32:39.316" v="791" actId="700"/>
          <ac:spMkLst>
            <pc:docMk/>
            <pc:sldMk cId="1026487" sldId="564"/>
            <ac:spMk id="10" creationId="{D880E034-33F6-47A6-B5E1-95B0DB0F069E}"/>
          </ac:spMkLst>
        </pc:spChg>
        <pc:spChg chg="add del mod ord">
          <ac:chgData name="MANUEL ALBERTO GUEVARA  NAJARRO" userId="dc0839a7-ef25-445d-88fe-29223dfab4a5" providerId="ADAL" clId="{98FB8A92-BCA7-48CA-8F11-2B151231262F}" dt="2021-06-17T21:32:39.316" v="791" actId="700"/>
          <ac:spMkLst>
            <pc:docMk/>
            <pc:sldMk cId="1026487" sldId="564"/>
            <ac:spMk id="11" creationId="{104D3663-624D-4C03-A01D-93DD19E61045}"/>
          </ac:spMkLst>
        </pc:spChg>
        <pc:spChg chg="add del mod ord">
          <ac:chgData name="MANUEL ALBERTO GUEVARA  NAJARRO" userId="dc0839a7-ef25-445d-88fe-29223dfab4a5" providerId="ADAL" clId="{98FB8A92-BCA7-48CA-8F11-2B151231262F}" dt="2021-06-17T21:32:39.316" v="791" actId="700"/>
          <ac:spMkLst>
            <pc:docMk/>
            <pc:sldMk cId="1026487" sldId="564"/>
            <ac:spMk id="12" creationId="{5D5B6FCA-9E17-46D7-B126-C899EFB53935}"/>
          </ac:spMkLst>
        </pc:spChg>
        <pc:spChg chg="add del mod ord">
          <ac:chgData name="MANUEL ALBERTO GUEVARA  NAJARRO" userId="dc0839a7-ef25-445d-88fe-29223dfab4a5" providerId="ADAL" clId="{98FB8A92-BCA7-48CA-8F11-2B151231262F}" dt="2021-06-17T21:32:39.316" v="791" actId="700"/>
          <ac:spMkLst>
            <pc:docMk/>
            <pc:sldMk cId="1026487" sldId="564"/>
            <ac:spMk id="13" creationId="{3274D335-9EE2-4F00-9466-4E16C42B8DB2}"/>
          </ac:spMkLst>
        </pc:spChg>
        <pc:spChg chg="add del mod ord">
          <ac:chgData name="MANUEL ALBERTO GUEVARA  NAJARRO" userId="dc0839a7-ef25-445d-88fe-29223dfab4a5" providerId="ADAL" clId="{98FB8A92-BCA7-48CA-8F11-2B151231262F}" dt="2021-06-17T21:32:39.316" v="791" actId="700"/>
          <ac:spMkLst>
            <pc:docMk/>
            <pc:sldMk cId="1026487" sldId="564"/>
            <ac:spMk id="14" creationId="{9B6320A7-3AFD-48E9-820C-6E3A9D18600C}"/>
          </ac:spMkLst>
        </pc:spChg>
      </pc:sldChg>
      <pc:sldChg chg="addSp delSp modSp mod modClrScheme chgLayout">
        <pc:chgData name="MANUEL ALBERTO GUEVARA  NAJARRO" userId="dc0839a7-ef25-445d-88fe-29223dfab4a5" providerId="ADAL" clId="{98FB8A92-BCA7-48CA-8F11-2B151231262F}" dt="2021-06-17T21:55:14.597" v="1345" actId="478"/>
        <pc:sldMkLst>
          <pc:docMk/>
          <pc:sldMk cId="4066532655" sldId="585"/>
        </pc:sldMkLst>
        <pc:spChg chg="mod ord">
          <ac:chgData name="MANUEL ALBERTO GUEVARA  NAJARRO" userId="dc0839a7-ef25-445d-88fe-29223dfab4a5" providerId="ADAL" clId="{98FB8A92-BCA7-48CA-8F11-2B151231262F}" dt="2021-06-17T20:14:36.824" v="222" actId="14100"/>
          <ac:spMkLst>
            <pc:docMk/>
            <pc:sldMk cId="4066532655" sldId="585"/>
            <ac:spMk id="2" creationId="{CDAE26F3-17B7-3A45-84B2-3574E3E55628}"/>
          </ac:spMkLst>
        </pc:spChg>
        <pc:spChg chg="mod ord">
          <ac:chgData name="MANUEL ALBERTO GUEVARA  NAJARRO" userId="dc0839a7-ef25-445d-88fe-29223dfab4a5" providerId="ADAL" clId="{98FB8A92-BCA7-48CA-8F11-2B151231262F}" dt="2021-06-17T17:29:23.471" v="131" actId="700"/>
          <ac:spMkLst>
            <pc:docMk/>
            <pc:sldMk cId="4066532655" sldId="585"/>
            <ac:spMk id="3" creationId="{4AB43E85-BCAE-3E49-9568-7449B516A171}"/>
          </ac:spMkLst>
        </pc:spChg>
        <pc:spChg chg="mod ord">
          <ac:chgData name="MANUEL ALBERTO GUEVARA  NAJARRO" userId="dc0839a7-ef25-445d-88fe-29223dfab4a5" providerId="ADAL" clId="{98FB8A92-BCA7-48CA-8F11-2B151231262F}" dt="2021-06-17T17:29:23.471" v="131" actId="700"/>
          <ac:spMkLst>
            <pc:docMk/>
            <pc:sldMk cId="4066532655" sldId="585"/>
            <ac:spMk id="4" creationId="{453C5A2C-3996-1D48-B74B-5AE595806D88}"/>
          </ac:spMkLst>
        </pc:spChg>
        <pc:spChg chg="add del mod ord">
          <ac:chgData name="MANUEL ALBERTO GUEVARA  NAJARRO" userId="dc0839a7-ef25-445d-88fe-29223dfab4a5" providerId="ADAL" clId="{98FB8A92-BCA7-48CA-8F11-2B151231262F}" dt="2021-06-17T17:29:42.429" v="135" actId="931"/>
          <ac:spMkLst>
            <pc:docMk/>
            <pc:sldMk cId="4066532655" sldId="585"/>
            <ac:spMk id="5" creationId="{B55BB359-32C7-489D-8579-D16A0FB7C917}"/>
          </ac:spMkLst>
        </pc:spChg>
        <pc:spChg chg="add del mod">
          <ac:chgData name="MANUEL ALBERTO GUEVARA  NAJARRO" userId="dc0839a7-ef25-445d-88fe-29223dfab4a5" providerId="ADAL" clId="{98FB8A92-BCA7-48CA-8F11-2B151231262F}" dt="2021-06-17T21:55:14.597" v="1345" actId="478"/>
          <ac:spMkLst>
            <pc:docMk/>
            <pc:sldMk cId="4066532655" sldId="585"/>
            <ac:spMk id="9" creationId="{87CAB20C-288E-47F4-997B-9380D09062E8}"/>
          </ac:spMkLst>
        </pc:spChg>
        <pc:spChg chg="add del mod">
          <ac:chgData name="MANUEL ALBERTO GUEVARA  NAJARRO" userId="dc0839a7-ef25-445d-88fe-29223dfab4a5" providerId="ADAL" clId="{98FB8A92-BCA7-48CA-8F11-2B151231262F}" dt="2021-06-17T20:17:35.456" v="329" actId="478"/>
          <ac:spMkLst>
            <pc:docMk/>
            <pc:sldMk cId="4066532655" sldId="585"/>
            <ac:spMk id="11" creationId="{3DA53240-D384-4268-A536-1504D9EF9F19}"/>
          </ac:spMkLst>
        </pc:spChg>
        <pc:spChg chg="add del">
          <ac:chgData name="MANUEL ALBERTO GUEVARA  NAJARRO" userId="dc0839a7-ef25-445d-88fe-29223dfab4a5" providerId="ADAL" clId="{98FB8A92-BCA7-48CA-8F11-2B151231262F}" dt="2021-06-17T20:17:22.723" v="326" actId="22"/>
          <ac:spMkLst>
            <pc:docMk/>
            <pc:sldMk cId="4066532655" sldId="585"/>
            <ac:spMk id="13" creationId="{BED9698A-DF48-42B1-BE6C-C085E78EB6C1}"/>
          </ac:spMkLst>
        </pc:spChg>
        <pc:spChg chg="add del">
          <ac:chgData name="MANUEL ALBERTO GUEVARA  NAJARRO" userId="dc0839a7-ef25-445d-88fe-29223dfab4a5" providerId="ADAL" clId="{98FB8A92-BCA7-48CA-8F11-2B151231262F}" dt="2021-06-17T20:17:35.084" v="328" actId="22"/>
          <ac:spMkLst>
            <pc:docMk/>
            <pc:sldMk cId="4066532655" sldId="585"/>
            <ac:spMk id="15" creationId="{E7E47C14-7676-4873-9001-730BBBA32A17}"/>
          </ac:spMkLst>
        </pc:spChg>
        <pc:picChg chg="add del mod modCrop">
          <ac:chgData name="MANUEL ALBERTO GUEVARA  NAJARRO" userId="dc0839a7-ef25-445d-88fe-29223dfab4a5" providerId="ADAL" clId="{98FB8A92-BCA7-48CA-8F11-2B151231262F}" dt="2021-06-17T20:17:35.456" v="329" actId="478"/>
          <ac:picMkLst>
            <pc:docMk/>
            <pc:sldMk cId="4066532655" sldId="585"/>
            <ac:picMk id="7" creationId="{90C7522F-18D3-4290-94BE-4B7D2B364283}"/>
          </ac:picMkLst>
        </pc:picChg>
      </pc:sldChg>
      <pc:sldChg chg="addSp delSp modSp mod modAnim">
        <pc:chgData name="MANUEL ALBERTO GUEVARA  NAJARRO" userId="dc0839a7-ef25-445d-88fe-29223dfab4a5" providerId="ADAL" clId="{98FB8A92-BCA7-48CA-8F11-2B151231262F}" dt="2021-06-17T21:51:31.489" v="1326" actId="20577"/>
        <pc:sldMkLst>
          <pc:docMk/>
          <pc:sldMk cId="963236813" sldId="621"/>
        </pc:sldMkLst>
        <pc:spChg chg="mod">
          <ac:chgData name="MANUEL ALBERTO GUEVARA  NAJARRO" userId="dc0839a7-ef25-445d-88fe-29223dfab4a5" providerId="ADAL" clId="{98FB8A92-BCA7-48CA-8F11-2B151231262F}" dt="2021-06-17T21:51:31.489" v="1326" actId="20577"/>
          <ac:spMkLst>
            <pc:docMk/>
            <pc:sldMk cId="963236813" sldId="621"/>
            <ac:spMk id="2" creationId="{2543C3BF-6F49-134E-B600-33E11315630D}"/>
          </ac:spMkLst>
        </pc:spChg>
        <pc:spChg chg="mod topLvl">
          <ac:chgData name="MANUEL ALBERTO GUEVARA  NAJARRO" userId="dc0839a7-ef25-445d-88fe-29223dfab4a5" providerId="ADAL" clId="{98FB8A92-BCA7-48CA-8F11-2B151231262F}" dt="2021-06-17T21:51:23.180" v="1306" actId="1038"/>
          <ac:spMkLst>
            <pc:docMk/>
            <pc:sldMk cId="963236813" sldId="621"/>
            <ac:spMk id="6" creationId="{0AC3F489-E1FE-4677-AAAB-649E325DF1CE}"/>
          </ac:spMkLst>
        </pc:spChg>
        <pc:spChg chg="mod topLvl">
          <ac:chgData name="MANUEL ALBERTO GUEVARA  NAJARRO" userId="dc0839a7-ef25-445d-88fe-29223dfab4a5" providerId="ADAL" clId="{98FB8A92-BCA7-48CA-8F11-2B151231262F}" dt="2021-06-17T21:51:23.180" v="1306" actId="1038"/>
          <ac:spMkLst>
            <pc:docMk/>
            <pc:sldMk cId="963236813" sldId="621"/>
            <ac:spMk id="8" creationId="{409F98B4-6DC7-48B2-88E5-F5DDA7515EA9}"/>
          </ac:spMkLst>
        </pc:spChg>
        <pc:spChg chg="mod topLvl">
          <ac:chgData name="MANUEL ALBERTO GUEVARA  NAJARRO" userId="dc0839a7-ef25-445d-88fe-29223dfab4a5" providerId="ADAL" clId="{98FB8A92-BCA7-48CA-8F11-2B151231262F}" dt="2021-06-17T21:51:23.180" v="1306" actId="1038"/>
          <ac:spMkLst>
            <pc:docMk/>
            <pc:sldMk cId="963236813" sldId="621"/>
            <ac:spMk id="9" creationId="{CB1C249C-56E1-41FC-A551-5787D9ADB71D}"/>
          </ac:spMkLst>
        </pc:spChg>
        <pc:spChg chg="add mod topLvl">
          <ac:chgData name="MANUEL ALBERTO GUEVARA  NAJARRO" userId="dc0839a7-ef25-445d-88fe-29223dfab4a5" providerId="ADAL" clId="{98FB8A92-BCA7-48CA-8F11-2B151231262F}" dt="2021-06-17T21:49:40.306" v="1207" actId="164"/>
          <ac:spMkLst>
            <pc:docMk/>
            <pc:sldMk cId="963236813" sldId="621"/>
            <ac:spMk id="13" creationId="{52835294-A8F4-419E-84F7-2A68D2F140C0}"/>
          </ac:spMkLst>
        </pc:spChg>
        <pc:spChg chg="add mod topLvl">
          <ac:chgData name="MANUEL ALBERTO GUEVARA  NAJARRO" userId="dc0839a7-ef25-445d-88fe-29223dfab4a5" providerId="ADAL" clId="{98FB8A92-BCA7-48CA-8F11-2B151231262F}" dt="2021-06-17T21:49:33.741" v="1205" actId="164"/>
          <ac:spMkLst>
            <pc:docMk/>
            <pc:sldMk cId="963236813" sldId="621"/>
            <ac:spMk id="14" creationId="{456E9EB6-CA89-4152-9EA2-4B76C909315E}"/>
          </ac:spMkLst>
        </pc:spChg>
        <pc:spChg chg="add mod topLvl">
          <ac:chgData name="MANUEL ALBERTO GUEVARA  NAJARRO" userId="dc0839a7-ef25-445d-88fe-29223dfab4a5" providerId="ADAL" clId="{98FB8A92-BCA7-48CA-8F11-2B151231262F}" dt="2021-06-17T21:49:25.616" v="1203" actId="164"/>
          <ac:spMkLst>
            <pc:docMk/>
            <pc:sldMk cId="963236813" sldId="621"/>
            <ac:spMk id="15" creationId="{D0F4FF36-B855-40EF-8AEF-F4B3BA2879F7}"/>
          </ac:spMkLst>
        </pc:spChg>
        <pc:grpChg chg="add del mod">
          <ac:chgData name="MANUEL ALBERTO GUEVARA  NAJARRO" userId="dc0839a7-ef25-445d-88fe-29223dfab4a5" providerId="ADAL" clId="{98FB8A92-BCA7-48CA-8F11-2B151231262F}" dt="2021-06-17T21:48:59.940" v="1192" actId="165"/>
          <ac:grpSpMkLst>
            <pc:docMk/>
            <pc:sldMk cId="963236813" sldId="621"/>
            <ac:grpSpMk id="4" creationId="{E255DB58-E551-4215-8A52-9B600C6C05C7}"/>
          </ac:grpSpMkLst>
        </pc:grpChg>
        <pc:grpChg chg="add del mod topLvl">
          <ac:chgData name="MANUEL ALBERTO GUEVARA  NAJARRO" userId="dc0839a7-ef25-445d-88fe-29223dfab4a5" providerId="ADAL" clId="{98FB8A92-BCA7-48CA-8F11-2B151231262F}" dt="2021-06-17T21:49:47.365" v="1269" actId="165"/>
          <ac:grpSpMkLst>
            <pc:docMk/>
            <pc:sldMk cId="963236813" sldId="621"/>
            <ac:grpSpMk id="5" creationId="{9DAC309E-E0C0-46C3-B1ED-10392D8D3F30}"/>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6" creationId="{E5A1FD92-371C-47D2-9125-BB7BFD820BFA}"/>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7" creationId="{2B9593ED-3631-44DE-8517-CB0CE5D6B04C}"/>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8" creationId="{67213461-F120-406C-A9CC-142C3BC5FCD0}"/>
          </ac:grpSpMkLst>
        </pc:grpChg>
        <pc:picChg chg="add mod topLvl">
          <ac:chgData name="MANUEL ALBERTO GUEVARA  NAJARRO" userId="dc0839a7-ef25-445d-88fe-29223dfab4a5" providerId="ADAL" clId="{98FB8A92-BCA7-48CA-8F11-2B151231262F}" dt="2021-06-17T21:49:40.306" v="1207" actId="164"/>
          <ac:picMkLst>
            <pc:docMk/>
            <pc:sldMk cId="963236813" sldId="621"/>
            <ac:picMk id="10" creationId="{36760DB6-B3EC-4487-AE58-2DFD469B607A}"/>
          </ac:picMkLst>
        </pc:picChg>
        <pc:picChg chg="add mod topLvl">
          <ac:chgData name="MANUEL ALBERTO GUEVARA  NAJARRO" userId="dc0839a7-ef25-445d-88fe-29223dfab4a5" providerId="ADAL" clId="{98FB8A92-BCA7-48CA-8F11-2B151231262F}" dt="2021-06-17T21:51:08.880" v="1290" actId="1038"/>
          <ac:picMkLst>
            <pc:docMk/>
            <pc:sldMk cId="963236813" sldId="621"/>
            <ac:picMk id="11" creationId="{1A004754-E600-43BD-962E-49DAEC5AA3BC}"/>
          </ac:picMkLst>
        </pc:picChg>
        <pc:picChg chg="add mod topLvl">
          <ac:chgData name="MANUEL ALBERTO GUEVARA  NAJARRO" userId="dc0839a7-ef25-445d-88fe-29223dfab4a5" providerId="ADAL" clId="{98FB8A92-BCA7-48CA-8F11-2B151231262F}" dt="2021-06-17T21:49:25.616" v="1203" actId="164"/>
          <ac:picMkLst>
            <pc:docMk/>
            <pc:sldMk cId="963236813" sldId="621"/>
            <ac:picMk id="12" creationId="{AC0BAF20-729E-49EC-8D86-95C790B2ABB4}"/>
          </ac:picMkLst>
        </pc:picChg>
      </pc:sldChg>
      <pc:sldChg chg="modSp del mod">
        <pc:chgData name="MANUEL ALBERTO GUEVARA  NAJARRO" userId="dc0839a7-ef25-445d-88fe-29223dfab4a5" providerId="ADAL" clId="{98FB8A92-BCA7-48CA-8F11-2B151231262F}" dt="2021-06-17T20:38:15.678" v="384" actId="47"/>
        <pc:sldMkLst>
          <pc:docMk/>
          <pc:sldMk cId="4008424102" sldId="622"/>
        </pc:sldMkLst>
        <pc:spChg chg="mod">
          <ac:chgData name="MANUEL ALBERTO GUEVARA  NAJARRO" userId="dc0839a7-ef25-445d-88fe-29223dfab4a5" providerId="ADAL" clId="{98FB8A92-BCA7-48CA-8F11-2B151231262F}" dt="2021-06-17T20:18:41.050" v="333" actId="20577"/>
          <ac:spMkLst>
            <pc:docMk/>
            <pc:sldMk cId="4008424102" sldId="622"/>
            <ac:spMk id="3" creationId="{4AB43E85-BCAE-3E49-9568-7449B516A171}"/>
          </ac:spMkLst>
        </pc:spChg>
      </pc:sldChg>
      <pc:sldChg chg="del">
        <pc:chgData name="MANUEL ALBERTO GUEVARA  NAJARRO" userId="dc0839a7-ef25-445d-88fe-29223dfab4a5" providerId="ADAL" clId="{98FB8A92-BCA7-48CA-8F11-2B151231262F}" dt="2021-06-17T20:38:15.678" v="384" actId="47"/>
        <pc:sldMkLst>
          <pc:docMk/>
          <pc:sldMk cId="3801035520" sldId="623"/>
        </pc:sldMkLst>
      </pc:sldChg>
      <pc:sldChg chg="addSp delSp modSp add mod">
        <pc:chgData name="MANUEL ALBERTO GUEVARA  NAJARRO" userId="dc0839a7-ef25-445d-88fe-29223dfab4a5" providerId="ADAL" clId="{98FB8A92-BCA7-48CA-8F11-2B151231262F}" dt="2021-06-17T20:33:57.636" v="382" actId="1035"/>
        <pc:sldMkLst>
          <pc:docMk/>
          <pc:sldMk cId="3607512753" sldId="625"/>
        </pc:sldMkLst>
        <pc:spChg chg="del">
          <ac:chgData name="MANUEL ALBERTO GUEVARA  NAJARRO" userId="dc0839a7-ef25-445d-88fe-29223dfab4a5" providerId="ADAL" clId="{98FB8A92-BCA7-48CA-8F11-2B151231262F}" dt="2021-06-17T20:26:14.436" v="340" actId="478"/>
          <ac:spMkLst>
            <pc:docMk/>
            <pc:sldMk cId="3607512753" sldId="625"/>
            <ac:spMk id="2" creationId="{CDAE26F3-17B7-3A45-84B2-3574E3E55628}"/>
          </ac:spMkLst>
        </pc:spChg>
        <pc:spChg chg="mod">
          <ac:chgData name="MANUEL ALBERTO GUEVARA  NAJARRO" userId="dc0839a7-ef25-445d-88fe-29223dfab4a5" providerId="ADAL" clId="{98FB8A92-BCA7-48CA-8F11-2B151231262F}" dt="2021-06-17T20:26:23.335" v="343" actId="14100"/>
          <ac:spMkLst>
            <pc:docMk/>
            <pc:sldMk cId="3607512753" sldId="625"/>
            <ac:spMk id="3" creationId="{4AB43E85-BCAE-3E49-9568-7449B516A171}"/>
          </ac:spMkLst>
        </pc:spChg>
        <pc:spChg chg="add del mod">
          <ac:chgData name="MANUEL ALBERTO GUEVARA  NAJARRO" userId="dc0839a7-ef25-445d-88fe-29223dfab4a5" providerId="ADAL" clId="{98FB8A92-BCA7-48CA-8F11-2B151231262F}" dt="2021-06-17T20:26:24.436" v="344" actId="478"/>
          <ac:spMkLst>
            <pc:docMk/>
            <pc:sldMk cId="3607512753" sldId="625"/>
            <ac:spMk id="6" creationId="{146834FA-3E94-4388-9A87-7CAA03971C8B}"/>
          </ac:spMkLst>
        </pc:spChg>
        <pc:spChg chg="add del">
          <ac:chgData name="MANUEL ALBERTO GUEVARA  NAJARRO" userId="dc0839a7-ef25-445d-88fe-29223dfab4a5" providerId="ADAL" clId="{98FB8A92-BCA7-48CA-8F11-2B151231262F}" dt="2021-06-17T20:31:38.356" v="346" actId="478"/>
          <ac:spMkLst>
            <pc:docMk/>
            <pc:sldMk cId="3607512753" sldId="625"/>
            <ac:spMk id="8" creationId="{D205E4B8-557D-415F-A4C6-AD57D86BB227}"/>
          </ac:spMkLst>
        </pc:spChg>
        <pc:spChg chg="add mod topLvl">
          <ac:chgData name="MANUEL ALBERTO GUEVARA  NAJARRO" userId="dc0839a7-ef25-445d-88fe-29223dfab4a5" providerId="ADAL" clId="{98FB8A92-BCA7-48CA-8F11-2B151231262F}" dt="2021-06-17T20:33:57.636" v="382" actId="1035"/>
          <ac:spMkLst>
            <pc:docMk/>
            <pc:sldMk cId="3607512753" sldId="625"/>
            <ac:spMk id="10" creationId="{A17995BC-2255-418D-A576-3046B7EE29B8}"/>
          </ac:spMkLst>
        </pc:spChg>
        <pc:spChg chg="mod">
          <ac:chgData name="MANUEL ALBERTO GUEVARA  NAJARRO" userId="dc0839a7-ef25-445d-88fe-29223dfab4a5" providerId="ADAL" clId="{98FB8A92-BCA7-48CA-8F11-2B151231262F}" dt="2021-06-17T20:33:50.086" v="370" actId="165"/>
          <ac:spMkLst>
            <pc:docMk/>
            <pc:sldMk cId="3607512753" sldId="625"/>
            <ac:spMk id="12" creationId="{3CFBF5CA-F6CC-4806-A4BC-1431F92764D9}"/>
          </ac:spMkLst>
        </pc:spChg>
        <pc:spChg chg="mod">
          <ac:chgData name="MANUEL ALBERTO GUEVARA  NAJARRO" userId="dc0839a7-ef25-445d-88fe-29223dfab4a5" providerId="ADAL" clId="{98FB8A92-BCA7-48CA-8F11-2B151231262F}" dt="2021-06-17T20:33:50.086" v="370" actId="165"/>
          <ac:spMkLst>
            <pc:docMk/>
            <pc:sldMk cId="3607512753" sldId="625"/>
            <ac:spMk id="14" creationId="{245F8440-175E-4D84-9CAB-69841C89A6E3}"/>
          </ac:spMkLst>
        </pc:spChg>
        <pc:spChg chg="mod">
          <ac:chgData name="MANUEL ALBERTO GUEVARA  NAJARRO" userId="dc0839a7-ef25-445d-88fe-29223dfab4a5" providerId="ADAL" clId="{98FB8A92-BCA7-48CA-8F11-2B151231262F}" dt="2021-06-17T20:33:50.086" v="370" actId="165"/>
          <ac:spMkLst>
            <pc:docMk/>
            <pc:sldMk cId="3607512753" sldId="625"/>
            <ac:spMk id="15" creationId="{DC773F4B-F4C3-48A4-B903-AADD29ADF8C1}"/>
          </ac:spMkLst>
        </pc:spChg>
        <pc:spChg chg="mod">
          <ac:chgData name="MANUEL ALBERTO GUEVARA  NAJARRO" userId="dc0839a7-ef25-445d-88fe-29223dfab4a5" providerId="ADAL" clId="{98FB8A92-BCA7-48CA-8F11-2B151231262F}" dt="2021-06-17T20:33:50.086" v="370" actId="165"/>
          <ac:spMkLst>
            <pc:docMk/>
            <pc:sldMk cId="3607512753" sldId="625"/>
            <ac:spMk id="16" creationId="{0E5E88DD-E38C-4456-BA28-4894567834D6}"/>
          </ac:spMkLst>
        </pc:spChg>
        <pc:spChg chg="mod">
          <ac:chgData name="MANUEL ALBERTO GUEVARA  NAJARRO" userId="dc0839a7-ef25-445d-88fe-29223dfab4a5" providerId="ADAL" clId="{98FB8A92-BCA7-48CA-8F11-2B151231262F}" dt="2021-06-17T20:33:50.086" v="370" actId="165"/>
          <ac:spMkLst>
            <pc:docMk/>
            <pc:sldMk cId="3607512753" sldId="625"/>
            <ac:spMk id="17" creationId="{E909143A-D5FC-436D-AF07-F308FF25C6F9}"/>
          </ac:spMkLst>
        </pc:spChg>
        <pc:spChg chg="mod">
          <ac:chgData name="MANUEL ALBERTO GUEVARA  NAJARRO" userId="dc0839a7-ef25-445d-88fe-29223dfab4a5" providerId="ADAL" clId="{98FB8A92-BCA7-48CA-8F11-2B151231262F}" dt="2021-06-17T20:33:50.086" v="370" actId="165"/>
          <ac:spMkLst>
            <pc:docMk/>
            <pc:sldMk cId="3607512753" sldId="625"/>
            <ac:spMk id="18" creationId="{357BA5C7-4B7C-4094-B38E-465BAF4BE7F8}"/>
          </ac:spMkLst>
        </pc:spChg>
        <pc:spChg chg="mod">
          <ac:chgData name="MANUEL ALBERTO GUEVARA  NAJARRO" userId="dc0839a7-ef25-445d-88fe-29223dfab4a5" providerId="ADAL" clId="{98FB8A92-BCA7-48CA-8F11-2B151231262F}" dt="2021-06-17T20:33:50.086" v="370" actId="165"/>
          <ac:spMkLst>
            <pc:docMk/>
            <pc:sldMk cId="3607512753" sldId="625"/>
            <ac:spMk id="19" creationId="{9E1B3582-C94C-47D7-A6D1-CDE37A49CF9D}"/>
          </ac:spMkLst>
        </pc:spChg>
        <pc:spChg chg="mod">
          <ac:chgData name="MANUEL ALBERTO GUEVARA  NAJARRO" userId="dc0839a7-ef25-445d-88fe-29223dfab4a5" providerId="ADAL" clId="{98FB8A92-BCA7-48CA-8F11-2B151231262F}" dt="2021-06-17T20:33:50.086" v="370" actId="165"/>
          <ac:spMkLst>
            <pc:docMk/>
            <pc:sldMk cId="3607512753" sldId="625"/>
            <ac:spMk id="20" creationId="{EA51ED52-E8B0-435A-8D3C-D638E1ADC3BC}"/>
          </ac:spMkLst>
        </pc:spChg>
        <pc:spChg chg="mod">
          <ac:chgData name="MANUEL ALBERTO GUEVARA  NAJARRO" userId="dc0839a7-ef25-445d-88fe-29223dfab4a5" providerId="ADAL" clId="{98FB8A92-BCA7-48CA-8F11-2B151231262F}" dt="2021-06-17T20:33:50.086" v="370" actId="165"/>
          <ac:spMkLst>
            <pc:docMk/>
            <pc:sldMk cId="3607512753" sldId="625"/>
            <ac:spMk id="21" creationId="{319B7A4A-A745-4642-837B-DFCC8090D9ED}"/>
          </ac:spMkLst>
        </pc:spChg>
        <pc:spChg chg="mod">
          <ac:chgData name="MANUEL ALBERTO GUEVARA  NAJARRO" userId="dc0839a7-ef25-445d-88fe-29223dfab4a5" providerId="ADAL" clId="{98FB8A92-BCA7-48CA-8F11-2B151231262F}" dt="2021-06-17T20:33:50.086" v="370" actId="165"/>
          <ac:spMkLst>
            <pc:docMk/>
            <pc:sldMk cId="3607512753" sldId="625"/>
            <ac:spMk id="22" creationId="{51582038-5CC7-46CA-B0E2-F6EA5A1A8965}"/>
          </ac:spMkLst>
        </pc:spChg>
        <pc:spChg chg="mod">
          <ac:chgData name="MANUEL ALBERTO GUEVARA  NAJARRO" userId="dc0839a7-ef25-445d-88fe-29223dfab4a5" providerId="ADAL" clId="{98FB8A92-BCA7-48CA-8F11-2B151231262F}" dt="2021-06-17T20:33:50.086" v="370" actId="165"/>
          <ac:spMkLst>
            <pc:docMk/>
            <pc:sldMk cId="3607512753" sldId="625"/>
            <ac:spMk id="23" creationId="{F1AF3307-99A3-49A4-B04F-D42951137F5F}"/>
          </ac:spMkLst>
        </pc:spChg>
        <pc:spChg chg="mod">
          <ac:chgData name="MANUEL ALBERTO GUEVARA  NAJARRO" userId="dc0839a7-ef25-445d-88fe-29223dfab4a5" providerId="ADAL" clId="{98FB8A92-BCA7-48CA-8F11-2B151231262F}" dt="2021-06-17T20:33:50.086" v="370" actId="165"/>
          <ac:spMkLst>
            <pc:docMk/>
            <pc:sldMk cId="3607512753" sldId="625"/>
            <ac:spMk id="24" creationId="{85C09777-DA7A-4468-AFD9-956E354444AF}"/>
          </ac:spMkLst>
        </pc:spChg>
        <pc:spChg chg="mod">
          <ac:chgData name="MANUEL ALBERTO GUEVARA  NAJARRO" userId="dc0839a7-ef25-445d-88fe-29223dfab4a5" providerId="ADAL" clId="{98FB8A92-BCA7-48CA-8F11-2B151231262F}" dt="2021-06-17T20:33:50.086" v="370" actId="165"/>
          <ac:spMkLst>
            <pc:docMk/>
            <pc:sldMk cId="3607512753" sldId="625"/>
            <ac:spMk id="25" creationId="{AEA5EA04-BAED-47F4-A9D8-C82B6CD17978}"/>
          </ac:spMkLst>
        </pc:spChg>
        <pc:spChg chg="mod">
          <ac:chgData name="MANUEL ALBERTO GUEVARA  NAJARRO" userId="dc0839a7-ef25-445d-88fe-29223dfab4a5" providerId="ADAL" clId="{98FB8A92-BCA7-48CA-8F11-2B151231262F}" dt="2021-06-17T20:33:50.086" v="370" actId="165"/>
          <ac:spMkLst>
            <pc:docMk/>
            <pc:sldMk cId="3607512753" sldId="625"/>
            <ac:spMk id="26" creationId="{F283E0CA-4E28-4575-BE87-448EF8957D71}"/>
          </ac:spMkLst>
        </pc:spChg>
        <pc:spChg chg="add mod topLvl">
          <ac:chgData name="MANUEL ALBERTO GUEVARA  NAJARRO" userId="dc0839a7-ef25-445d-88fe-29223dfab4a5" providerId="ADAL" clId="{98FB8A92-BCA7-48CA-8F11-2B151231262F}" dt="2021-06-17T20:33:57.636" v="382" actId="1035"/>
          <ac:spMkLst>
            <pc:docMk/>
            <pc:sldMk cId="3607512753" sldId="625"/>
            <ac:spMk id="44" creationId="{D7C7A21B-B047-4F4A-A45C-520670EB04F7}"/>
          </ac:spMkLst>
        </pc:spChg>
        <pc:spChg chg="add mod topLvl">
          <ac:chgData name="MANUEL ALBERTO GUEVARA  NAJARRO" userId="dc0839a7-ef25-445d-88fe-29223dfab4a5" providerId="ADAL" clId="{98FB8A92-BCA7-48CA-8F11-2B151231262F}" dt="2021-06-17T20:33:57.636" v="382" actId="1035"/>
          <ac:spMkLst>
            <pc:docMk/>
            <pc:sldMk cId="3607512753" sldId="625"/>
            <ac:spMk id="45" creationId="{2CA0B8F8-4381-42AB-BA12-9204EB8C31DF}"/>
          </ac:spMkLst>
        </pc:spChg>
        <pc:spChg chg="add mod topLvl">
          <ac:chgData name="MANUEL ALBERTO GUEVARA  NAJARRO" userId="dc0839a7-ef25-445d-88fe-29223dfab4a5" providerId="ADAL" clId="{98FB8A92-BCA7-48CA-8F11-2B151231262F}" dt="2021-06-17T20:33:57.636" v="382" actId="1035"/>
          <ac:spMkLst>
            <pc:docMk/>
            <pc:sldMk cId="3607512753" sldId="625"/>
            <ac:spMk id="46" creationId="{C174F4DC-27EB-44E7-A8F4-4B7D4CE97113}"/>
          </ac:spMkLst>
        </pc:spChg>
        <pc:spChg chg="add mod topLvl">
          <ac:chgData name="MANUEL ALBERTO GUEVARA  NAJARRO" userId="dc0839a7-ef25-445d-88fe-29223dfab4a5" providerId="ADAL" clId="{98FB8A92-BCA7-48CA-8F11-2B151231262F}" dt="2021-06-17T20:33:57.636" v="382" actId="1035"/>
          <ac:spMkLst>
            <pc:docMk/>
            <pc:sldMk cId="3607512753" sldId="625"/>
            <ac:spMk id="47" creationId="{03264B68-6E60-457D-ABFD-3CABEB978B17}"/>
          </ac:spMkLst>
        </pc:spChg>
        <pc:spChg chg="add mod topLvl">
          <ac:chgData name="MANUEL ALBERTO GUEVARA  NAJARRO" userId="dc0839a7-ef25-445d-88fe-29223dfab4a5" providerId="ADAL" clId="{98FB8A92-BCA7-48CA-8F11-2B151231262F}" dt="2021-06-17T20:33:57.636" v="382" actId="1035"/>
          <ac:spMkLst>
            <pc:docMk/>
            <pc:sldMk cId="3607512753" sldId="625"/>
            <ac:spMk id="48" creationId="{EABDB000-D8B6-4A58-82EC-826897E93145}"/>
          </ac:spMkLst>
        </pc:spChg>
        <pc:spChg chg="add mod topLvl">
          <ac:chgData name="MANUEL ALBERTO GUEVARA  NAJARRO" userId="dc0839a7-ef25-445d-88fe-29223dfab4a5" providerId="ADAL" clId="{98FB8A92-BCA7-48CA-8F11-2B151231262F}" dt="2021-06-17T20:33:57.636" v="382" actId="1035"/>
          <ac:spMkLst>
            <pc:docMk/>
            <pc:sldMk cId="3607512753" sldId="625"/>
            <ac:spMk id="49" creationId="{60EFF3BC-FA50-4703-B8B0-A6344D2D8B0D}"/>
          </ac:spMkLst>
        </pc:spChg>
        <pc:spChg chg="add mod topLvl">
          <ac:chgData name="MANUEL ALBERTO GUEVARA  NAJARRO" userId="dc0839a7-ef25-445d-88fe-29223dfab4a5" providerId="ADAL" clId="{98FB8A92-BCA7-48CA-8F11-2B151231262F}" dt="2021-06-17T20:33:57.636" v="382" actId="1035"/>
          <ac:spMkLst>
            <pc:docMk/>
            <pc:sldMk cId="3607512753" sldId="625"/>
            <ac:spMk id="50" creationId="{133E363F-0772-446B-914E-A40203D3CEE3}"/>
          </ac:spMkLst>
        </pc:spChg>
        <pc:spChg chg="add mod topLvl">
          <ac:chgData name="MANUEL ALBERTO GUEVARA  NAJARRO" userId="dc0839a7-ef25-445d-88fe-29223dfab4a5" providerId="ADAL" clId="{98FB8A92-BCA7-48CA-8F11-2B151231262F}" dt="2021-06-17T20:33:57.636" v="382" actId="1035"/>
          <ac:spMkLst>
            <pc:docMk/>
            <pc:sldMk cId="3607512753" sldId="625"/>
            <ac:spMk id="51" creationId="{1811F2DF-85C5-45B4-B7C5-E61D663F4F91}"/>
          </ac:spMkLst>
        </pc:spChg>
        <pc:grpChg chg="add mod topLvl">
          <ac:chgData name="MANUEL ALBERTO GUEVARA  NAJARRO" userId="dc0839a7-ef25-445d-88fe-29223dfab4a5" providerId="ADAL" clId="{98FB8A92-BCA7-48CA-8F11-2B151231262F}" dt="2021-06-17T20:33:57.636" v="382" actId="1035"/>
          <ac:grpSpMkLst>
            <pc:docMk/>
            <pc:sldMk cId="3607512753" sldId="625"/>
            <ac:grpSpMk id="11" creationId="{2D5E2D38-B66D-47F0-84C9-5CCD2E91197D}"/>
          </ac:grpSpMkLst>
        </pc:grpChg>
        <pc:grpChg chg="mod">
          <ac:chgData name="MANUEL ALBERTO GUEVARA  NAJARRO" userId="dc0839a7-ef25-445d-88fe-29223dfab4a5" providerId="ADAL" clId="{98FB8A92-BCA7-48CA-8F11-2B151231262F}" dt="2021-06-17T20:33:50.086" v="370" actId="165"/>
          <ac:grpSpMkLst>
            <pc:docMk/>
            <pc:sldMk cId="3607512753" sldId="625"/>
            <ac:grpSpMk id="13" creationId="{1EA33918-6EFB-49E6-9C5A-4F47021B05B5}"/>
          </ac:grpSpMkLst>
        </pc:grpChg>
        <pc:grpChg chg="add del mod">
          <ac:chgData name="MANUEL ALBERTO GUEVARA  NAJARRO" userId="dc0839a7-ef25-445d-88fe-29223dfab4a5" providerId="ADAL" clId="{98FB8A92-BCA7-48CA-8F11-2B151231262F}" dt="2021-06-17T20:33:50.086" v="370" actId="165"/>
          <ac:grpSpMkLst>
            <pc:docMk/>
            <pc:sldMk cId="3607512753" sldId="625"/>
            <ac:grpSpMk id="52" creationId="{5852E938-0A3E-4A5C-A980-54F9AAC76FF0}"/>
          </ac:grpSpMkLst>
        </pc:grpChg>
        <pc:picChg chg="add del">
          <ac:chgData name="MANUEL ALBERTO GUEVARA  NAJARRO" userId="dc0839a7-ef25-445d-88fe-29223dfab4a5" providerId="ADAL" clId="{98FB8A92-BCA7-48CA-8F11-2B151231262F}" dt="2021-06-17T20:31:45.161" v="348" actId="478"/>
          <ac:picMkLst>
            <pc:docMk/>
            <pc:sldMk cId="3607512753" sldId="625"/>
            <ac:picMk id="9" creationId="{0508C882-283A-4CF6-92A0-0B6F84C393D4}"/>
          </ac:picMkLst>
        </pc:picChg>
        <pc:cxnChg chg="mod">
          <ac:chgData name="MANUEL ALBERTO GUEVARA  NAJARRO" userId="dc0839a7-ef25-445d-88fe-29223dfab4a5" providerId="ADAL" clId="{98FB8A92-BCA7-48CA-8F11-2B151231262F}" dt="2021-06-17T20:33:50.086" v="370" actId="165"/>
          <ac:cxnSpMkLst>
            <pc:docMk/>
            <pc:sldMk cId="3607512753" sldId="625"/>
            <ac:cxnSpMk id="27" creationId="{3E792A9C-0F4F-47B1-A24D-3B58ECD9063E}"/>
          </ac:cxnSpMkLst>
        </pc:cxnChg>
        <pc:cxnChg chg="mod">
          <ac:chgData name="MANUEL ALBERTO GUEVARA  NAJARRO" userId="dc0839a7-ef25-445d-88fe-29223dfab4a5" providerId="ADAL" clId="{98FB8A92-BCA7-48CA-8F11-2B151231262F}" dt="2021-06-17T20:33:50.086" v="370" actId="165"/>
          <ac:cxnSpMkLst>
            <pc:docMk/>
            <pc:sldMk cId="3607512753" sldId="625"/>
            <ac:cxnSpMk id="28" creationId="{D2272044-3607-4BF9-BE03-B774E1288BFD}"/>
          </ac:cxnSpMkLst>
        </pc:cxnChg>
        <pc:cxnChg chg="mod">
          <ac:chgData name="MANUEL ALBERTO GUEVARA  NAJARRO" userId="dc0839a7-ef25-445d-88fe-29223dfab4a5" providerId="ADAL" clId="{98FB8A92-BCA7-48CA-8F11-2B151231262F}" dt="2021-06-17T20:33:50.086" v="370" actId="165"/>
          <ac:cxnSpMkLst>
            <pc:docMk/>
            <pc:sldMk cId="3607512753" sldId="625"/>
            <ac:cxnSpMk id="29" creationId="{FA66312E-82CC-4CBF-B19F-972B940856F5}"/>
          </ac:cxnSpMkLst>
        </pc:cxnChg>
        <pc:cxnChg chg="mod">
          <ac:chgData name="MANUEL ALBERTO GUEVARA  NAJARRO" userId="dc0839a7-ef25-445d-88fe-29223dfab4a5" providerId="ADAL" clId="{98FB8A92-BCA7-48CA-8F11-2B151231262F}" dt="2021-06-17T20:33:50.086" v="370" actId="165"/>
          <ac:cxnSpMkLst>
            <pc:docMk/>
            <pc:sldMk cId="3607512753" sldId="625"/>
            <ac:cxnSpMk id="30" creationId="{494C6E1C-466B-4893-BE26-CC3D1B4093E1}"/>
          </ac:cxnSpMkLst>
        </pc:cxnChg>
        <pc:cxnChg chg="mod">
          <ac:chgData name="MANUEL ALBERTO GUEVARA  NAJARRO" userId="dc0839a7-ef25-445d-88fe-29223dfab4a5" providerId="ADAL" clId="{98FB8A92-BCA7-48CA-8F11-2B151231262F}" dt="2021-06-17T20:33:50.086" v="370" actId="165"/>
          <ac:cxnSpMkLst>
            <pc:docMk/>
            <pc:sldMk cId="3607512753" sldId="625"/>
            <ac:cxnSpMk id="31" creationId="{9212C2C9-97D6-4499-9836-58AE08B35E1A}"/>
          </ac:cxnSpMkLst>
        </pc:cxnChg>
        <pc:cxnChg chg="mod">
          <ac:chgData name="MANUEL ALBERTO GUEVARA  NAJARRO" userId="dc0839a7-ef25-445d-88fe-29223dfab4a5" providerId="ADAL" clId="{98FB8A92-BCA7-48CA-8F11-2B151231262F}" dt="2021-06-17T20:33:50.086" v="370" actId="165"/>
          <ac:cxnSpMkLst>
            <pc:docMk/>
            <pc:sldMk cId="3607512753" sldId="625"/>
            <ac:cxnSpMk id="32" creationId="{9C81D184-C640-498C-BC04-06769E6200E5}"/>
          </ac:cxnSpMkLst>
        </pc:cxnChg>
        <pc:cxnChg chg="mod">
          <ac:chgData name="MANUEL ALBERTO GUEVARA  NAJARRO" userId="dc0839a7-ef25-445d-88fe-29223dfab4a5" providerId="ADAL" clId="{98FB8A92-BCA7-48CA-8F11-2B151231262F}" dt="2021-06-17T20:33:50.086" v="370" actId="165"/>
          <ac:cxnSpMkLst>
            <pc:docMk/>
            <pc:sldMk cId="3607512753" sldId="625"/>
            <ac:cxnSpMk id="33" creationId="{C7A5EE7B-0854-4A74-A5D8-672D5167DD94}"/>
          </ac:cxnSpMkLst>
        </pc:cxnChg>
        <pc:cxnChg chg="mod">
          <ac:chgData name="MANUEL ALBERTO GUEVARA  NAJARRO" userId="dc0839a7-ef25-445d-88fe-29223dfab4a5" providerId="ADAL" clId="{98FB8A92-BCA7-48CA-8F11-2B151231262F}" dt="2021-06-17T20:33:50.086" v="370" actId="165"/>
          <ac:cxnSpMkLst>
            <pc:docMk/>
            <pc:sldMk cId="3607512753" sldId="625"/>
            <ac:cxnSpMk id="34" creationId="{817FE092-3A0A-472E-8B61-B59282808897}"/>
          </ac:cxnSpMkLst>
        </pc:cxnChg>
        <pc:cxnChg chg="mod">
          <ac:chgData name="MANUEL ALBERTO GUEVARA  NAJARRO" userId="dc0839a7-ef25-445d-88fe-29223dfab4a5" providerId="ADAL" clId="{98FB8A92-BCA7-48CA-8F11-2B151231262F}" dt="2021-06-17T20:33:50.086" v="370" actId="165"/>
          <ac:cxnSpMkLst>
            <pc:docMk/>
            <pc:sldMk cId="3607512753" sldId="625"/>
            <ac:cxnSpMk id="35" creationId="{EDAE3CE5-124D-4160-A505-7AA9C60C0C8F}"/>
          </ac:cxnSpMkLst>
        </pc:cxnChg>
        <pc:cxnChg chg="mod">
          <ac:chgData name="MANUEL ALBERTO GUEVARA  NAJARRO" userId="dc0839a7-ef25-445d-88fe-29223dfab4a5" providerId="ADAL" clId="{98FB8A92-BCA7-48CA-8F11-2B151231262F}" dt="2021-06-17T20:33:50.086" v="370" actId="165"/>
          <ac:cxnSpMkLst>
            <pc:docMk/>
            <pc:sldMk cId="3607512753" sldId="625"/>
            <ac:cxnSpMk id="36" creationId="{1E357A5B-334F-4326-BED1-46358F082694}"/>
          </ac:cxnSpMkLst>
        </pc:cxnChg>
        <pc:cxnChg chg="mod">
          <ac:chgData name="MANUEL ALBERTO GUEVARA  NAJARRO" userId="dc0839a7-ef25-445d-88fe-29223dfab4a5" providerId="ADAL" clId="{98FB8A92-BCA7-48CA-8F11-2B151231262F}" dt="2021-06-17T20:33:50.086" v="370" actId="165"/>
          <ac:cxnSpMkLst>
            <pc:docMk/>
            <pc:sldMk cId="3607512753" sldId="625"/>
            <ac:cxnSpMk id="37" creationId="{E3D34385-2BE3-4A3B-87CD-7B0CDF8A39AA}"/>
          </ac:cxnSpMkLst>
        </pc:cxnChg>
        <pc:cxnChg chg="mod">
          <ac:chgData name="MANUEL ALBERTO GUEVARA  NAJARRO" userId="dc0839a7-ef25-445d-88fe-29223dfab4a5" providerId="ADAL" clId="{98FB8A92-BCA7-48CA-8F11-2B151231262F}" dt="2021-06-17T20:33:50.086" v="370" actId="165"/>
          <ac:cxnSpMkLst>
            <pc:docMk/>
            <pc:sldMk cId="3607512753" sldId="625"/>
            <ac:cxnSpMk id="38" creationId="{2C8A69AA-E82C-4EBD-9B99-3D670B85943C}"/>
          </ac:cxnSpMkLst>
        </pc:cxnChg>
        <pc:cxnChg chg="mod">
          <ac:chgData name="MANUEL ALBERTO GUEVARA  NAJARRO" userId="dc0839a7-ef25-445d-88fe-29223dfab4a5" providerId="ADAL" clId="{98FB8A92-BCA7-48CA-8F11-2B151231262F}" dt="2021-06-17T20:33:50.086" v="370" actId="165"/>
          <ac:cxnSpMkLst>
            <pc:docMk/>
            <pc:sldMk cId="3607512753" sldId="625"/>
            <ac:cxnSpMk id="39" creationId="{96257121-2C73-4D82-9960-B70C9DAACC80}"/>
          </ac:cxnSpMkLst>
        </pc:cxnChg>
        <pc:cxnChg chg="mod">
          <ac:chgData name="MANUEL ALBERTO GUEVARA  NAJARRO" userId="dc0839a7-ef25-445d-88fe-29223dfab4a5" providerId="ADAL" clId="{98FB8A92-BCA7-48CA-8F11-2B151231262F}" dt="2021-06-17T20:33:50.086" v="370" actId="165"/>
          <ac:cxnSpMkLst>
            <pc:docMk/>
            <pc:sldMk cId="3607512753" sldId="625"/>
            <ac:cxnSpMk id="40" creationId="{969E78CE-7750-4A48-A33E-3E13A4AAB605}"/>
          </ac:cxnSpMkLst>
        </pc:cxnChg>
        <pc:cxnChg chg="mod">
          <ac:chgData name="MANUEL ALBERTO GUEVARA  NAJARRO" userId="dc0839a7-ef25-445d-88fe-29223dfab4a5" providerId="ADAL" clId="{98FB8A92-BCA7-48CA-8F11-2B151231262F}" dt="2021-06-17T20:33:50.086" v="370" actId="165"/>
          <ac:cxnSpMkLst>
            <pc:docMk/>
            <pc:sldMk cId="3607512753" sldId="625"/>
            <ac:cxnSpMk id="41" creationId="{6EFD0E4D-FC5E-40F4-AF2D-57A7F09F012E}"/>
          </ac:cxnSpMkLst>
        </pc:cxnChg>
        <pc:cxnChg chg="mod">
          <ac:chgData name="MANUEL ALBERTO GUEVARA  NAJARRO" userId="dc0839a7-ef25-445d-88fe-29223dfab4a5" providerId="ADAL" clId="{98FB8A92-BCA7-48CA-8F11-2B151231262F}" dt="2021-06-17T20:33:50.086" v="370" actId="165"/>
          <ac:cxnSpMkLst>
            <pc:docMk/>
            <pc:sldMk cId="3607512753" sldId="625"/>
            <ac:cxnSpMk id="42" creationId="{13FF14DD-D98E-49B3-A9BA-8A48E3AC0CED}"/>
          </ac:cxnSpMkLst>
        </pc:cxnChg>
        <pc:cxnChg chg="mod">
          <ac:chgData name="MANUEL ALBERTO GUEVARA  NAJARRO" userId="dc0839a7-ef25-445d-88fe-29223dfab4a5" providerId="ADAL" clId="{98FB8A92-BCA7-48CA-8F11-2B151231262F}" dt="2021-06-17T20:33:50.086" v="370" actId="165"/>
          <ac:cxnSpMkLst>
            <pc:docMk/>
            <pc:sldMk cId="3607512753" sldId="625"/>
            <ac:cxnSpMk id="43" creationId="{E769F480-F72A-4BBD-986D-168843B3E43B}"/>
          </ac:cxnSpMkLst>
        </pc:cxnChg>
      </pc:sldChg>
      <pc:sldChg chg="addSp delSp modSp add mod">
        <pc:chgData name="MANUEL ALBERTO GUEVARA  NAJARRO" userId="dc0839a7-ef25-445d-88fe-29223dfab4a5" providerId="ADAL" clId="{98FB8A92-BCA7-48CA-8F11-2B151231262F}" dt="2021-06-17T21:55:35.380" v="1346" actId="478"/>
        <pc:sldMkLst>
          <pc:docMk/>
          <pc:sldMk cId="2874552648" sldId="626"/>
        </pc:sldMkLst>
        <pc:spChg chg="mod">
          <ac:chgData name="MANUEL ALBERTO GUEVARA  NAJARRO" userId="dc0839a7-ef25-445d-88fe-29223dfab4a5" providerId="ADAL" clId="{98FB8A92-BCA7-48CA-8F11-2B151231262F}" dt="2021-06-17T20:14:32.648" v="221" actId="14100"/>
          <ac:spMkLst>
            <pc:docMk/>
            <pc:sldMk cId="2874552648" sldId="626"/>
            <ac:spMk id="2" creationId="{CDAE26F3-17B7-3A45-84B2-3574E3E55628}"/>
          </ac:spMkLst>
        </pc:spChg>
        <pc:spChg chg="mod">
          <ac:chgData name="MANUEL ALBERTO GUEVARA  NAJARRO" userId="dc0839a7-ef25-445d-88fe-29223dfab4a5" providerId="ADAL" clId="{98FB8A92-BCA7-48CA-8F11-2B151231262F}" dt="2021-06-17T20:03:27.161" v="198" actId="20577"/>
          <ac:spMkLst>
            <pc:docMk/>
            <pc:sldMk cId="2874552648" sldId="626"/>
            <ac:spMk id="3" creationId="{4AB43E85-BCAE-3E49-9568-7449B516A171}"/>
          </ac:spMkLst>
        </pc:spChg>
        <pc:spChg chg="add mod">
          <ac:chgData name="MANUEL ALBERTO GUEVARA  NAJARRO" userId="dc0839a7-ef25-445d-88fe-29223dfab4a5" providerId="ADAL" clId="{98FB8A92-BCA7-48CA-8F11-2B151231262F}" dt="2021-06-17T20:15:53.007" v="317" actId="1036"/>
          <ac:spMkLst>
            <pc:docMk/>
            <pc:sldMk cId="2874552648" sldId="626"/>
            <ac:spMk id="5" creationId="{07CF08E0-057C-4680-A906-0754EA432F0A}"/>
          </ac:spMkLst>
        </pc:spChg>
        <pc:spChg chg="del mod">
          <ac:chgData name="MANUEL ALBERTO GUEVARA  NAJARRO" userId="dc0839a7-ef25-445d-88fe-29223dfab4a5" providerId="ADAL" clId="{98FB8A92-BCA7-48CA-8F11-2B151231262F}" dt="2021-06-17T21:55:35.380" v="1346" actId="478"/>
          <ac:spMkLst>
            <pc:docMk/>
            <pc:sldMk cId="2874552648" sldId="626"/>
            <ac:spMk id="9" creationId="{87CAB20C-288E-47F4-997B-9380D09062E8}"/>
          </ac:spMkLst>
        </pc:spChg>
        <pc:spChg chg="add del">
          <ac:chgData name="MANUEL ALBERTO GUEVARA  NAJARRO" userId="dc0839a7-ef25-445d-88fe-29223dfab4a5" providerId="ADAL" clId="{98FB8A92-BCA7-48CA-8F11-2B151231262F}" dt="2021-06-17T20:18:28.155" v="331" actId="22"/>
          <ac:spMkLst>
            <pc:docMk/>
            <pc:sldMk cId="2874552648" sldId="626"/>
            <ac:spMk id="10" creationId="{F9BD54CD-DBD5-4634-A2D9-F81F8C1B67D5}"/>
          </ac:spMkLst>
        </pc:spChg>
        <pc:picChg chg="mod modCrop">
          <ac:chgData name="MANUEL ALBERTO GUEVARA  NAJARRO" userId="dc0839a7-ef25-445d-88fe-29223dfab4a5" providerId="ADAL" clId="{98FB8A92-BCA7-48CA-8F11-2B151231262F}" dt="2021-06-17T20:16:01.481" v="323" actId="1035"/>
          <ac:picMkLst>
            <pc:docMk/>
            <pc:sldMk cId="2874552648" sldId="626"/>
            <ac:picMk id="7" creationId="{90C7522F-18D3-4290-94BE-4B7D2B364283}"/>
          </ac:picMkLst>
        </pc:picChg>
      </pc:sldChg>
      <pc:sldChg chg="add del">
        <pc:chgData name="MANUEL ALBERTO GUEVARA  NAJARRO" userId="dc0839a7-ef25-445d-88fe-29223dfab4a5" providerId="ADAL" clId="{98FB8A92-BCA7-48CA-8F11-2B151231262F}" dt="2021-06-17T21:32:53.870" v="792" actId="47"/>
        <pc:sldMkLst>
          <pc:docMk/>
          <pc:sldMk cId="1149133547" sldId="627"/>
        </pc:sldMkLst>
      </pc:sldChg>
      <pc:sldChg chg="addSp delSp modSp add del mod">
        <pc:chgData name="MANUEL ALBERTO GUEVARA  NAJARRO" userId="dc0839a7-ef25-445d-88fe-29223dfab4a5" providerId="ADAL" clId="{98FB8A92-BCA7-48CA-8F11-2B151231262F}" dt="2021-06-17T21:21:05.539" v="714" actId="47"/>
        <pc:sldMkLst>
          <pc:docMk/>
          <pc:sldMk cId="919649173" sldId="628"/>
        </pc:sldMkLst>
        <pc:spChg chg="del">
          <ac:chgData name="MANUEL ALBERTO GUEVARA  NAJARRO" userId="dc0839a7-ef25-445d-88fe-29223dfab4a5" providerId="ADAL" clId="{98FB8A92-BCA7-48CA-8F11-2B151231262F}" dt="2021-06-17T20:38:24.234" v="385" actId="478"/>
          <ac:spMkLst>
            <pc:docMk/>
            <pc:sldMk cId="919649173" sldId="628"/>
            <ac:spMk id="10" creationId="{A17995BC-2255-418D-A576-3046B7EE29B8}"/>
          </ac:spMkLst>
        </pc:spChg>
        <pc:spChg chg="del">
          <ac:chgData name="MANUEL ALBERTO GUEVARA  NAJARRO" userId="dc0839a7-ef25-445d-88fe-29223dfab4a5" providerId="ADAL" clId="{98FB8A92-BCA7-48CA-8F11-2B151231262F}" dt="2021-06-17T20:38:24.234" v="385" actId="478"/>
          <ac:spMkLst>
            <pc:docMk/>
            <pc:sldMk cId="919649173" sldId="628"/>
            <ac:spMk id="44" creationId="{D7C7A21B-B047-4F4A-A45C-520670EB04F7}"/>
          </ac:spMkLst>
        </pc:spChg>
        <pc:spChg chg="del">
          <ac:chgData name="MANUEL ALBERTO GUEVARA  NAJARRO" userId="dc0839a7-ef25-445d-88fe-29223dfab4a5" providerId="ADAL" clId="{98FB8A92-BCA7-48CA-8F11-2B151231262F}" dt="2021-06-17T20:38:24.234" v="385" actId="478"/>
          <ac:spMkLst>
            <pc:docMk/>
            <pc:sldMk cId="919649173" sldId="628"/>
            <ac:spMk id="45" creationId="{2CA0B8F8-4381-42AB-BA12-9204EB8C31DF}"/>
          </ac:spMkLst>
        </pc:spChg>
        <pc:spChg chg="del">
          <ac:chgData name="MANUEL ALBERTO GUEVARA  NAJARRO" userId="dc0839a7-ef25-445d-88fe-29223dfab4a5" providerId="ADAL" clId="{98FB8A92-BCA7-48CA-8F11-2B151231262F}" dt="2021-06-17T20:38:24.234" v="385" actId="478"/>
          <ac:spMkLst>
            <pc:docMk/>
            <pc:sldMk cId="919649173" sldId="628"/>
            <ac:spMk id="46" creationId="{C174F4DC-27EB-44E7-A8F4-4B7D4CE97113}"/>
          </ac:spMkLst>
        </pc:spChg>
        <pc:spChg chg="del">
          <ac:chgData name="MANUEL ALBERTO GUEVARA  NAJARRO" userId="dc0839a7-ef25-445d-88fe-29223dfab4a5" providerId="ADAL" clId="{98FB8A92-BCA7-48CA-8F11-2B151231262F}" dt="2021-06-17T20:38:24.234" v="385" actId="478"/>
          <ac:spMkLst>
            <pc:docMk/>
            <pc:sldMk cId="919649173" sldId="628"/>
            <ac:spMk id="47" creationId="{03264B68-6E60-457D-ABFD-3CABEB978B17}"/>
          </ac:spMkLst>
        </pc:spChg>
        <pc:spChg chg="del">
          <ac:chgData name="MANUEL ALBERTO GUEVARA  NAJARRO" userId="dc0839a7-ef25-445d-88fe-29223dfab4a5" providerId="ADAL" clId="{98FB8A92-BCA7-48CA-8F11-2B151231262F}" dt="2021-06-17T20:38:24.234" v="385" actId="478"/>
          <ac:spMkLst>
            <pc:docMk/>
            <pc:sldMk cId="919649173" sldId="628"/>
            <ac:spMk id="48" creationId="{EABDB000-D8B6-4A58-82EC-826897E93145}"/>
          </ac:spMkLst>
        </pc:spChg>
        <pc:spChg chg="del">
          <ac:chgData name="MANUEL ALBERTO GUEVARA  NAJARRO" userId="dc0839a7-ef25-445d-88fe-29223dfab4a5" providerId="ADAL" clId="{98FB8A92-BCA7-48CA-8F11-2B151231262F}" dt="2021-06-17T20:38:24.234" v="385" actId="478"/>
          <ac:spMkLst>
            <pc:docMk/>
            <pc:sldMk cId="919649173" sldId="628"/>
            <ac:spMk id="49" creationId="{60EFF3BC-FA50-4703-B8B0-A6344D2D8B0D}"/>
          </ac:spMkLst>
        </pc:spChg>
        <pc:spChg chg="del">
          <ac:chgData name="MANUEL ALBERTO GUEVARA  NAJARRO" userId="dc0839a7-ef25-445d-88fe-29223dfab4a5" providerId="ADAL" clId="{98FB8A92-BCA7-48CA-8F11-2B151231262F}" dt="2021-06-17T20:38:24.234" v="385" actId="478"/>
          <ac:spMkLst>
            <pc:docMk/>
            <pc:sldMk cId="919649173" sldId="628"/>
            <ac:spMk id="50" creationId="{133E363F-0772-446B-914E-A40203D3CEE3}"/>
          </ac:spMkLst>
        </pc:spChg>
        <pc:spChg chg="del">
          <ac:chgData name="MANUEL ALBERTO GUEVARA  NAJARRO" userId="dc0839a7-ef25-445d-88fe-29223dfab4a5" providerId="ADAL" clId="{98FB8A92-BCA7-48CA-8F11-2B151231262F}" dt="2021-06-17T20:38:24.234" v="385" actId="478"/>
          <ac:spMkLst>
            <pc:docMk/>
            <pc:sldMk cId="919649173" sldId="628"/>
            <ac:spMk id="51" creationId="{1811F2DF-85C5-45B4-B7C5-E61D663F4F91}"/>
          </ac:spMkLst>
        </pc:spChg>
        <pc:spChg chg="add del mod">
          <ac:chgData name="MANUEL ALBERTO GUEVARA  NAJARRO" userId="dc0839a7-ef25-445d-88fe-29223dfab4a5" providerId="ADAL" clId="{98FB8A92-BCA7-48CA-8F11-2B151231262F}" dt="2021-06-17T20:42:17.417" v="389"/>
          <ac:spMkLst>
            <pc:docMk/>
            <pc:sldMk cId="919649173" sldId="628"/>
            <ac:spMk id="52" creationId="{875CE6A0-2306-4DB4-9C92-57BC6E98D3DC}"/>
          </ac:spMkLst>
        </pc:spChg>
        <pc:spChg chg="add del mod">
          <ac:chgData name="MANUEL ALBERTO GUEVARA  NAJARRO" userId="dc0839a7-ef25-445d-88fe-29223dfab4a5" providerId="ADAL" clId="{98FB8A92-BCA7-48CA-8F11-2B151231262F}" dt="2021-06-17T20:42:17.417" v="389"/>
          <ac:spMkLst>
            <pc:docMk/>
            <pc:sldMk cId="919649173" sldId="628"/>
            <ac:spMk id="53" creationId="{E88B9CB1-1CD1-4407-9734-A3AC4BFACB90}"/>
          </ac:spMkLst>
        </pc:spChg>
        <pc:spChg chg="add del mod">
          <ac:chgData name="MANUEL ALBERTO GUEVARA  NAJARRO" userId="dc0839a7-ef25-445d-88fe-29223dfab4a5" providerId="ADAL" clId="{98FB8A92-BCA7-48CA-8F11-2B151231262F}" dt="2021-06-17T20:42:17.417" v="389"/>
          <ac:spMkLst>
            <pc:docMk/>
            <pc:sldMk cId="919649173" sldId="628"/>
            <ac:spMk id="54" creationId="{773013DE-E03C-48AD-A858-060600C47FD6}"/>
          </ac:spMkLst>
        </pc:spChg>
        <pc:spChg chg="add del mod">
          <ac:chgData name="MANUEL ALBERTO GUEVARA  NAJARRO" userId="dc0839a7-ef25-445d-88fe-29223dfab4a5" providerId="ADAL" clId="{98FB8A92-BCA7-48CA-8F11-2B151231262F}" dt="2021-06-17T20:42:17.417" v="389"/>
          <ac:spMkLst>
            <pc:docMk/>
            <pc:sldMk cId="919649173" sldId="628"/>
            <ac:spMk id="55" creationId="{732ABBB0-7D22-45D8-A578-F5F55E83C0A8}"/>
          </ac:spMkLst>
        </pc:spChg>
        <pc:spChg chg="add del mod">
          <ac:chgData name="MANUEL ALBERTO GUEVARA  NAJARRO" userId="dc0839a7-ef25-445d-88fe-29223dfab4a5" providerId="ADAL" clId="{98FB8A92-BCA7-48CA-8F11-2B151231262F}" dt="2021-06-17T20:42:17.417" v="389"/>
          <ac:spMkLst>
            <pc:docMk/>
            <pc:sldMk cId="919649173" sldId="628"/>
            <ac:spMk id="56" creationId="{A140825E-1FA4-4EA2-8F82-1DF6F0CC2C23}"/>
          </ac:spMkLst>
        </pc:spChg>
        <pc:spChg chg="add del mod">
          <ac:chgData name="MANUEL ALBERTO GUEVARA  NAJARRO" userId="dc0839a7-ef25-445d-88fe-29223dfab4a5" providerId="ADAL" clId="{98FB8A92-BCA7-48CA-8F11-2B151231262F}" dt="2021-06-17T20:42:17.417" v="389"/>
          <ac:spMkLst>
            <pc:docMk/>
            <pc:sldMk cId="919649173" sldId="628"/>
            <ac:spMk id="57" creationId="{31032977-C6C0-4570-9193-7F880AC62BF2}"/>
          </ac:spMkLst>
        </pc:spChg>
        <pc:spChg chg="mod">
          <ac:chgData name="MANUEL ALBERTO GUEVARA  NAJARRO" userId="dc0839a7-ef25-445d-88fe-29223dfab4a5" providerId="ADAL" clId="{98FB8A92-BCA7-48CA-8F11-2B151231262F}" dt="2021-06-17T20:42:15.376" v="388"/>
          <ac:spMkLst>
            <pc:docMk/>
            <pc:sldMk cId="919649173" sldId="628"/>
            <ac:spMk id="59" creationId="{279F5E95-2278-454F-8644-DCEEC970E3BC}"/>
          </ac:spMkLst>
        </pc:spChg>
        <pc:spChg chg="mod">
          <ac:chgData name="MANUEL ALBERTO GUEVARA  NAJARRO" userId="dc0839a7-ef25-445d-88fe-29223dfab4a5" providerId="ADAL" clId="{98FB8A92-BCA7-48CA-8F11-2B151231262F}" dt="2021-06-17T20:42:15.376" v="388"/>
          <ac:spMkLst>
            <pc:docMk/>
            <pc:sldMk cId="919649173" sldId="628"/>
            <ac:spMk id="60" creationId="{AEDFC964-23E2-480D-B171-377E1814E058}"/>
          </ac:spMkLst>
        </pc:spChg>
        <pc:spChg chg="mod">
          <ac:chgData name="MANUEL ALBERTO GUEVARA  NAJARRO" userId="dc0839a7-ef25-445d-88fe-29223dfab4a5" providerId="ADAL" clId="{98FB8A92-BCA7-48CA-8F11-2B151231262F}" dt="2021-06-17T20:42:15.376" v="388"/>
          <ac:spMkLst>
            <pc:docMk/>
            <pc:sldMk cId="919649173" sldId="628"/>
            <ac:spMk id="62" creationId="{5795A7A2-79C3-4255-B68C-1C6CE1981482}"/>
          </ac:spMkLst>
        </pc:spChg>
        <pc:spChg chg="mod">
          <ac:chgData name="MANUEL ALBERTO GUEVARA  NAJARRO" userId="dc0839a7-ef25-445d-88fe-29223dfab4a5" providerId="ADAL" clId="{98FB8A92-BCA7-48CA-8F11-2B151231262F}" dt="2021-06-17T20:42:15.376" v="388"/>
          <ac:spMkLst>
            <pc:docMk/>
            <pc:sldMk cId="919649173" sldId="628"/>
            <ac:spMk id="63" creationId="{95BA3D35-C84B-4B7D-8B05-9225D1107965}"/>
          </ac:spMkLst>
        </pc:spChg>
        <pc:spChg chg="mod">
          <ac:chgData name="MANUEL ALBERTO GUEVARA  NAJARRO" userId="dc0839a7-ef25-445d-88fe-29223dfab4a5" providerId="ADAL" clId="{98FB8A92-BCA7-48CA-8F11-2B151231262F}" dt="2021-06-17T20:42:15.376" v="388"/>
          <ac:spMkLst>
            <pc:docMk/>
            <pc:sldMk cId="919649173" sldId="628"/>
            <ac:spMk id="65" creationId="{6C95314F-5A26-41BC-950F-AC6E3B1551A8}"/>
          </ac:spMkLst>
        </pc:spChg>
        <pc:spChg chg="mod">
          <ac:chgData name="MANUEL ALBERTO GUEVARA  NAJARRO" userId="dc0839a7-ef25-445d-88fe-29223dfab4a5" providerId="ADAL" clId="{98FB8A92-BCA7-48CA-8F11-2B151231262F}" dt="2021-06-17T20:42:15.376" v="388"/>
          <ac:spMkLst>
            <pc:docMk/>
            <pc:sldMk cId="919649173" sldId="628"/>
            <ac:spMk id="66" creationId="{04012DC3-DF43-4775-81E5-493A945450DD}"/>
          </ac:spMkLst>
        </pc:spChg>
        <pc:spChg chg="mod">
          <ac:chgData name="MANUEL ALBERTO GUEVARA  NAJARRO" userId="dc0839a7-ef25-445d-88fe-29223dfab4a5" providerId="ADAL" clId="{98FB8A92-BCA7-48CA-8F11-2B151231262F}" dt="2021-06-17T20:42:15.376" v="388"/>
          <ac:spMkLst>
            <pc:docMk/>
            <pc:sldMk cId="919649173" sldId="628"/>
            <ac:spMk id="68" creationId="{1577FA11-FDCC-441D-9D21-CBE69DFBBA52}"/>
          </ac:spMkLst>
        </pc:spChg>
        <pc:spChg chg="mod">
          <ac:chgData name="MANUEL ALBERTO GUEVARA  NAJARRO" userId="dc0839a7-ef25-445d-88fe-29223dfab4a5" providerId="ADAL" clId="{98FB8A92-BCA7-48CA-8F11-2B151231262F}" dt="2021-06-17T20:42:15.376" v="388"/>
          <ac:spMkLst>
            <pc:docMk/>
            <pc:sldMk cId="919649173" sldId="628"/>
            <ac:spMk id="69" creationId="{6A686D76-90D0-4273-8E8F-68BB9CCEBB23}"/>
          </ac:spMkLst>
        </pc:spChg>
        <pc:spChg chg="mod">
          <ac:chgData name="MANUEL ALBERTO GUEVARA  NAJARRO" userId="dc0839a7-ef25-445d-88fe-29223dfab4a5" providerId="ADAL" clId="{98FB8A92-BCA7-48CA-8F11-2B151231262F}" dt="2021-06-17T20:42:15.376" v="388"/>
          <ac:spMkLst>
            <pc:docMk/>
            <pc:sldMk cId="919649173" sldId="628"/>
            <ac:spMk id="71" creationId="{E75EF82E-AA43-4C56-BD94-658CF1A86A40}"/>
          </ac:spMkLst>
        </pc:spChg>
        <pc:spChg chg="mod">
          <ac:chgData name="MANUEL ALBERTO GUEVARA  NAJARRO" userId="dc0839a7-ef25-445d-88fe-29223dfab4a5" providerId="ADAL" clId="{98FB8A92-BCA7-48CA-8F11-2B151231262F}" dt="2021-06-17T20:42:15.376" v="388"/>
          <ac:spMkLst>
            <pc:docMk/>
            <pc:sldMk cId="919649173" sldId="628"/>
            <ac:spMk id="72" creationId="{5B7DE895-04C7-4149-B079-86F184E298AB}"/>
          </ac:spMkLst>
        </pc:spChg>
        <pc:spChg chg="mod">
          <ac:chgData name="MANUEL ALBERTO GUEVARA  NAJARRO" userId="dc0839a7-ef25-445d-88fe-29223dfab4a5" providerId="ADAL" clId="{98FB8A92-BCA7-48CA-8F11-2B151231262F}" dt="2021-06-17T20:42:15.376" v="388"/>
          <ac:spMkLst>
            <pc:docMk/>
            <pc:sldMk cId="919649173" sldId="628"/>
            <ac:spMk id="74" creationId="{21E442F3-258D-4E74-9246-D009517A7352}"/>
          </ac:spMkLst>
        </pc:spChg>
        <pc:spChg chg="mod">
          <ac:chgData name="MANUEL ALBERTO GUEVARA  NAJARRO" userId="dc0839a7-ef25-445d-88fe-29223dfab4a5" providerId="ADAL" clId="{98FB8A92-BCA7-48CA-8F11-2B151231262F}" dt="2021-06-17T20:42:15.376" v="388"/>
          <ac:spMkLst>
            <pc:docMk/>
            <pc:sldMk cId="919649173" sldId="628"/>
            <ac:spMk id="75" creationId="{C4A6474B-099A-4AAD-8004-99B6BD27172B}"/>
          </ac:spMkLst>
        </pc:spChg>
        <pc:spChg chg="add del mod">
          <ac:chgData name="MANUEL ALBERTO GUEVARA  NAJARRO" userId="dc0839a7-ef25-445d-88fe-29223dfab4a5" providerId="ADAL" clId="{98FB8A92-BCA7-48CA-8F11-2B151231262F}" dt="2021-06-17T20:42:29.116" v="393"/>
          <ac:spMkLst>
            <pc:docMk/>
            <pc:sldMk cId="919649173" sldId="628"/>
            <ac:spMk id="76" creationId="{3AFCA0EE-E101-4230-9075-AE68500FBEBB}"/>
          </ac:spMkLst>
        </pc:spChg>
        <pc:spChg chg="add del mod">
          <ac:chgData name="MANUEL ALBERTO GUEVARA  NAJARRO" userId="dc0839a7-ef25-445d-88fe-29223dfab4a5" providerId="ADAL" clId="{98FB8A92-BCA7-48CA-8F11-2B151231262F}" dt="2021-06-17T20:42:29.116" v="393"/>
          <ac:spMkLst>
            <pc:docMk/>
            <pc:sldMk cId="919649173" sldId="628"/>
            <ac:spMk id="77" creationId="{F8C53359-0AF9-447E-A02F-BF45379CF0BE}"/>
          </ac:spMkLst>
        </pc:spChg>
        <pc:spChg chg="add del mod">
          <ac:chgData name="MANUEL ALBERTO GUEVARA  NAJARRO" userId="dc0839a7-ef25-445d-88fe-29223dfab4a5" providerId="ADAL" clId="{98FB8A92-BCA7-48CA-8F11-2B151231262F}" dt="2021-06-17T20:42:29.116" v="393"/>
          <ac:spMkLst>
            <pc:docMk/>
            <pc:sldMk cId="919649173" sldId="628"/>
            <ac:spMk id="78" creationId="{472C54B3-D510-4E1B-AB29-E1D112E08DB9}"/>
          </ac:spMkLst>
        </pc:spChg>
        <pc:spChg chg="add del mod">
          <ac:chgData name="MANUEL ALBERTO GUEVARA  NAJARRO" userId="dc0839a7-ef25-445d-88fe-29223dfab4a5" providerId="ADAL" clId="{98FB8A92-BCA7-48CA-8F11-2B151231262F}" dt="2021-06-17T20:42:29.116" v="393"/>
          <ac:spMkLst>
            <pc:docMk/>
            <pc:sldMk cId="919649173" sldId="628"/>
            <ac:spMk id="79" creationId="{2E062D18-3682-4F25-AD35-57F25EC0D4E7}"/>
          </ac:spMkLst>
        </pc:spChg>
        <pc:spChg chg="add del mod">
          <ac:chgData name="MANUEL ALBERTO GUEVARA  NAJARRO" userId="dc0839a7-ef25-445d-88fe-29223dfab4a5" providerId="ADAL" clId="{98FB8A92-BCA7-48CA-8F11-2B151231262F}" dt="2021-06-17T20:42:29.116" v="393"/>
          <ac:spMkLst>
            <pc:docMk/>
            <pc:sldMk cId="919649173" sldId="628"/>
            <ac:spMk id="80" creationId="{A3DBC556-0E0D-4721-AD86-A2DF67381774}"/>
          </ac:spMkLst>
        </pc:spChg>
        <pc:spChg chg="add del mod">
          <ac:chgData name="MANUEL ALBERTO GUEVARA  NAJARRO" userId="dc0839a7-ef25-445d-88fe-29223dfab4a5" providerId="ADAL" clId="{98FB8A92-BCA7-48CA-8F11-2B151231262F}" dt="2021-06-17T20:42:29.116" v="393"/>
          <ac:spMkLst>
            <pc:docMk/>
            <pc:sldMk cId="919649173" sldId="628"/>
            <ac:spMk id="81" creationId="{C61949CC-880F-42B1-966A-5950E100C0C5}"/>
          </ac:spMkLst>
        </pc:spChg>
        <pc:spChg chg="mod">
          <ac:chgData name="MANUEL ALBERTO GUEVARA  NAJARRO" userId="dc0839a7-ef25-445d-88fe-29223dfab4a5" providerId="ADAL" clId="{98FB8A92-BCA7-48CA-8F11-2B151231262F}" dt="2021-06-17T20:42:18.456" v="390"/>
          <ac:spMkLst>
            <pc:docMk/>
            <pc:sldMk cId="919649173" sldId="628"/>
            <ac:spMk id="83" creationId="{6892FFCA-AF3C-40D8-9C24-3733E1DDAB13}"/>
          </ac:spMkLst>
        </pc:spChg>
        <pc:spChg chg="mod">
          <ac:chgData name="MANUEL ALBERTO GUEVARA  NAJARRO" userId="dc0839a7-ef25-445d-88fe-29223dfab4a5" providerId="ADAL" clId="{98FB8A92-BCA7-48CA-8F11-2B151231262F}" dt="2021-06-17T20:42:18.456" v="390"/>
          <ac:spMkLst>
            <pc:docMk/>
            <pc:sldMk cId="919649173" sldId="628"/>
            <ac:spMk id="84" creationId="{FAEFB07C-AE40-40FF-B010-9204EB333FF4}"/>
          </ac:spMkLst>
        </pc:spChg>
        <pc:spChg chg="mod">
          <ac:chgData name="MANUEL ALBERTO GUEVARA  NAJARRO" userId="dc0839a7-ef25-445d-88fe-29223dfab4a5" providerId="ADAL" clId="{98FB8A92-BCA7-48CA-8F11-2B151231262F}" dt="2021-06-17T20:42:18.456" v="390"/>
          <ac:spMkLst>
            <pc:docMk/>
            <pc:sldMk cId="919649173" sldId="628"/>
            <ac:spMk id="86" creationId="{55F5B025-837F-4E20-AAAB-FB042FA18B14}"/>
          </ac:spMkLst>
        </pc:spChg>
        <pc:spChg chg="mod">
          <ac:chgData name="MANUEL ALBERTO GUEVARA  NAJARRO" userId="dc0839a7-ef25-445d-88fe-29223dfab4a5" providerId="ADAL" clId="{98FB8A92-BCA7-48CA-8F11-2B151231262F}" dt="2021-06-17T20:42:18.456" v="390"/>
          <ac:spMkLst>
            <pc:docMk/>
            <pc:sldMk cId="919649173" sldId="628"/>
            <ac:spMk id="87" creationId="{8FA4E657-25DC-4290-A8A7-88803D19B166}"/>
          </ac:spMkLst>
        </pc:spChg>
        <pc:spChg chg="mod">
          <ac:chgData name="MANUEL ALBERTO GUEVARA  NAJARRO" userId="dc0839a7-ef25-445d-88fe-29223dfab4a5" providerId="ADAL" clId="{98FB8A92-BCA7-48CA-8F11-2B151231262F}" dt="2021-06-17T20:42:18.456" v="390"/>
          <ac:spMkLst>
            <pc:docMk/>
            <pc:sldMk cId="919649173" sldId="628"/>
            <ac:spMk id="89" creationId="{EA2C6A65-E953-4256-A6B8-E2BCF291242E}"/>
          </ac:spMkLst>
        </pc:spChg>
        <pc:spChg chg="mod">
          <ac:chgData name="MANUEL ALBERTO GUEVARA  NAJARRO" userId="dc0839a7-ef25-445d-88fe-29223dfab4a5" providerId="ADAL" clId="{98FB8A92-BCA7-48CA-8F11-2B151231262F}" dt="2021-06-17T20:42:18.456" v="390"/>
          <ac:spMkLst>
            <pc:docMk/>
            <pc:sldMk cId="919649173" sldId="628"/>
            <ac:spMk id="90" creationId="{4713A628-E2E8-48F3-9E61-C57779E2FAA5}"/>
          </ac:spMkLst>
        </pc:spChg>
        <pc:spChg chg="mod">
          <ac:chgData name="MANUEL ALBERTO GUEVARA  NAJARRO" userId="dc0839a7-ef25-445d-88fe-29223dfab4a5" providerId="ADAL" clId="{98FB8A92-BCA7-48CA-8F11-2B151231262F}" dt="2021-06-17T20:42:18.456" v="390"/>
          <ac:spMkLst>
            <pc:docMk/>
            <pc:sldMk cId="919649173" sldId="628"/>
            <ac:spMk id="92" creationId="{F7BA2125-CEA5-4EA7-B520-A6F9D24B375B}"/>
          </ac:spMkLst>
        </pc:spChg>
        <pc:spChg chg="mod">
          <ac:chgData name="MANUEL ALBERTO GUEVARA  NAJARRO" userId="dc0839a7-ef25-445d-88fe-29223dfab4a5" providerId="ADAL" clId="{98FB8A92-BCA7-48CA-8F11-2B151231262F}" dt="2021-06-17T20:42:18.456" v="390"/>
          <ac:spMkLst>
            <pc:docMk/>
            <pc:sldMk cId="919649173" sldId="628"/>
            <ac:spMk id="93" creationId="{5540C74B-995F-4425-AD55-FDF96DC01883}"/>
          </ac:spMkLst>
        </pc:spChg>
        <pc:spChg chg="mod">
          <ac:chgData name="MANUEL ALBERTO GUEVARA  NAJARRO" userId="dc0839a7-ef25-445d-88fe-29223dfab4a5" providerId="ADAL" clId="{98FB8A92-BCA7-48CA-8F11-2B151231262F}" dt="2021-06-17T20:42:18.456" v="390"/>
          <ac:spMkLst>
            <pc:docMk/>
            <pc:sldMk cId="919649173" sldId="628"/>
            <ac:spMk id="95" creationId="{DB789874-FE27-49C8-BF70-28B77CBB35BC}"/>
          </ac:spMkLst>
        </pc:spChg>
        <pc:spChg chg="mod">
          <ac:chgData name="MANUEL ALBERTO GUEVARA  NAJARRO" userId="dc0839a7-ef25-445d-88fe-29223dfab4a5" providerId="ADAL" clId="{98FB8A92-BCA7-48CA-8F11-2B151231262F}" dt="2021-06-17T20:42:18.456" v="390"/>
          <ac:spMkLst>
            <pc:docMk/>
            <pc:sldMk cId="919649173" sldId="628"/>
            <ac:spMk id="96" creationId="{22444700-F736-4B8E-A91A-CFC704BF1C6D}"/>
          </ac:spMkLst>
        </pc:spChg>
        <pc:spChg chg="mod">
          <ac:chgData name="MANUEL ALBERTO GUEVARA  NAJARRO" userId="dc0839a7-ef25-445d-88fe-29223dfab4a5" providerId="ADAL" clId="{98FB8A92-BCA7-48CA-8F11-2B151231262F}" dt="2021-06-17T20:42:18.456" v="390"/>
          <ac:spMkLst>
            <pc:docMk/>
            <pc:sldMk cId="919649173" sldId="628"/>
            <ac:spMk id="98" creationId="{0638949D-1782-46AE-8F68-EDC12190E185}"/>
          </ac:spMkLst>
        </pc:spChg>
        <pc:spChg chg="mod">
          <ac:chgData name="MANUEL ALBERTO GUEVARA  NAJARRO" userId="dc0839a7-ef25-445d-88fe-29223dfab4a5" providerId="ADAL" clId="{98FB8A92-BCA7-48CA-8F11-2B151231262F}" dt="2021-06-17T20:42:18.456" v="390"/>
          <ac:spMkLst>
            <pc:docMk/>
            <pc:sldMk cId="919649173" sldId="628"/>
            <ac:spMk id="99" creationId="{1B37FDA5-DDBE-4FE6-A294-ABE75A33B59A}"/>
          </ac:spMkLst>
        </pc:spChg>
        <pc:spChg chg="add mod">
          <ac:chgData name="MANUEL ALBERTO GUEVARA  NAJARRO" userId="dc0839a7-ef25-445d-88fe-29223dfab4a5" providerId="ADAL" clId="{98FB8A92-BCA7-48CA-8F11-2B151231262F}" dt="2021-06-17T20:43:49.838" v="401" actId="207"/>
          <ac:spMkLst>
            <pc:docMk/>
            <pc:sldMk cId="919649173" sldId="628"/>
            <ac:spMk id="100" creationId="{EE23E786-288D-4063-B6DE-FCF8963901D3}"/>
          </ac:spMkLst>
        </pc:spChg>
        <pc:spChg chg="add mod">
          <ac:chgData name="MANUEL ALBERTO GUEVARA  NAJARRO" userId="dc0839a7-ef25-445d-88fe-29223dfab4a5" providerId="ADAL" clId="{98FB8A92-BCA7-48CA-8F11-2B151231262F}" dt="2021-06-17T20:43:53.422" v="402" actId="207"/>
          <ac:spMkLst>
            <pc:docMk/>
            <pc:sldMk cId="919649173" sldId="628"/>
            <ac:spMk id="101" creationId="{DF1BC56D-A00D-4502-A921-4E8292DB5EFD}"/>
          </ac:spMkLst>
        </pc:spChg>
        <pc:spChg chg="add mod">
          <ac:chgData name="MANUEL ALBERTO GUEVARA  NAJARRO" userId="dc0839a7-ef25-445d-88fe-29223dfab4a5" providerId="ADAL" clId="{98FB8A92-BCA7-48CA-8F11-2B151231262F}" dt="2021-06-17T20:43:56.655" v="403" actId="207"/>
          <ac:spMkLst>
            <pc:docMk/>
            <pc:sldMk cId="919649173" sldId="628"/>
            <ac:spMk id="102" creationId="{F11A435F-8820-4187-865B-1764DFC30EC6}"/>
          </ac:spMkLst>
        </pc:spChg>
        <pc:spChg chg="add mod">
          <ac:chgData name="MANUEL ALBERTO GUEVARA  NAJARRO" userId="dc0839a7-ef25-445d-88fe-29223dfab4a5" providerId="ADAL" clId="{98FB8A92-BCA7-48CA-8F11-2B151231262F}" dt="2021-06-17T20:43:59.708" v="404" actId="207"/>
          <ac:spMkLst>
            <pc:docMk/>
            <pc:sldMk cId="919649173" sldId="628"/>
            <ac:spMk id="103" creationId="{12B498B4-C029-4CD9-AE68-3ADB1F6DC8E3}"/>
          </ac:spMkLst>
        </pc:spChg>
        <pc:spChg chg="add mod">
          <ac:chgData name="MANUEL ALBERTO GUEVARA  NAJARRO" userId="dc0839a7-ef25-445d-88fe-29223dfab4a5" providerId="ADAL" clId="{98FB8A92-BCA7-48CA-8F11-2B151231262F}" dt="2021-06-17T20:44:04.872" v="405" actId="207"/>
          <ac:spMkLst>
            <pc:docMk/>
            <pc:sldMk cId="919649173" sldId="628"/>
            <ac:spMk id="104" creationId="{762A8EF4-5D61-427D-869A-D968D0D1147B}"/>
          </ac:spMkLst>
        </pc:spChg>
        <pc:spChg chg="add mod">
          <ac:chgData name="MANUEL ALBERTO GUEVARA  NAJARRO" userId="dc0839a7-ef25-445d-88fe-29223dfab4a5" providerId="ADAL" clId="{98FB8A92-BCA7-48CA-8F11-2B151231262F}" dt="2021-06-17T20:44:21.954" v="408" actId="207"/>
          <ac:spMkLst>
            <pc:docMk/>
            <pc:sldMk cId="919649173" sldId="628"/>
            <ac:spMk id="105" creationId="{0E896E69-CCA5-4FDD-99C7-5103ECA11A36}"/>
          </ac:spMkLst>
        </pc:spChg>
        <pc:spChg chg="mod topLvl">
          <ac:chgData name="MANUEL ALBERTO GUEVARA  NAJARRO" userId="dc0839a7-ef25-445d-88fe-29223dfab4a5" providerId="ADAL" clId="{98FB8A92-BCA7-48CA-8F11-2B151231262F}" dt="2021-06-17T20:44:35.961" v="410" actId="165"/>
          <ac:spMkLst>
            <pc:docMk/>
            <pc:sldMk cId="919649173" sldId="628"/>
            <ac:spMk id="107" creationId="{3888E005-69E3-4F7A-A6C4-5E11AC7F7C47}"/>
          </ac:spMkLst>
        </pc:spChg>
        <pc:spChg chg="del mod topLvl">
          <ac:chgData name="MANUEL ALBERTO GUEVARA  NAJARRO" userId="dc0839a7-ef25-445d-88fe-29223dfab4a5" providerId="ADAL" clId="{98FB8A92-BCA7-48CA-8F11-2B151231262F}" dt="2021-06-17T20:44:39.406" v="411" actId="478"/>
          <ac:spMkLst>
            <pc:docMk/>
            <pc:sldMk cId="919649173" sldId="628"/>
            <ac:spMk id="108" creationId="{4F35FAD9-5DC8-4D3C-AFC3-214754B01052}"/>
          </ac:spMkLst>
        </pc:spChg>
        <pc:spChg chg="mod topLvl">
          <ac:chgData name="MANUEL ALBERTO GUEVARA  NAJARRO" userId="dc0839a7-ef25-445d-88fe-29223dfab4a5" providerId="ADAL" clId="{98FB8A92-BCA7-48CA-8F11-2B151231262F}" dt="2021-06-17T20:44:35.961" v="410" actId="165"/>
          <ac:spMkLst>
            <pc:docMk/>
            <pc:sldMk cId="919649173" sldId="628"/>
            <ac:spMk id="110" creationId="{EBA60768-82F1-4166-AD30-212EACDE6B29}"/>
          </ac:spMkLst>
        </pc:spChg>
        <pc:spChg chg="del mod topLvl">
          <ac:chgData name="MANUEL ALBERTO GUEVARA  NAJARRO" userId="dc0839a7-ef25-445d-88fe-29223dfab4a5" providerId="ADAL" clId="{98FB8A92-BCA7-48CA-8F11-2B151231262F}" dt="2021-06-17T20:44:39.406" v="411" actId="478"/>
          <ac:spMkLst>
            <pc:docMk/>
            <pc:sldMk cId="919649173" sldId="628"/>
            <ac:spMk id="111" creationId="{7BE09CA9-5BF8-4B3B-B473-68C13050EB62}"/>
          </ac:spMkLst>
        </pc:spChg>
        <pc:spChg chg="mod topLvl">
          <ac:chgData name="MANUEL ALBERTO GUEVARA  NAJARRO" userId="dc0839a7-ef25-445d-88fe-29223dfab4a5" providerId="ADAL" clId="{98FB8A92-BCA7-48CA-8F11-2B151231262F}" dt="2021-06-17T20:44:35.961" v="410" actId="165"/>
          <ac:spMkLst>
            <pc:docMk/>
            <pc:sldMk cId="919649173" sldId="628"/>
            <ac:spMk id="113" creationId="{029ABA49-E388-4DA2-9AF3-7C5B38BD7B16}"/>
          </ac:spMkLst>
        </pc:spChg>
        <pc:spChg chg="del mod topLvl">
          <ac:chgData name="MANUEL ALBERTO GUEVARA  NAJARRO" userId="dc0839a7-ef25-445d-88fe-29223dfab4a5" providerId="ADAL" clId="{98FB8A92-BCA7-48CA-8F11-2B151231262F}" dt="2021-06-17T20:44:39.406" v="411" actId="478"/>
          <ac:spMkLst>
            <pc:docMk/>
            <pc:sldMk cId="919649173" sldId="628"/>
            <ac:spMk id="114" creationId="{B6E8F782-1D0C-4D73-92AE-1C0A9E18FCA1}"/>
          </ac:spMkLst>
        </pc:spChg>
        <pc:spChg chg="mod topLvl">
          <ac:chgData name="MANUEL ALBERTO GUEVARA  NAJARRO" userId="dc0839a7-ef25-445d-88fe-29223dfab4a5" providerId="ADAL" clId="{98FB8A92-BCA7-48CA-8F11-2B151231262F}" dt="2021-06-17T20:44:35.961" v="410" actId="165"/>
          <ac:spMkLst>
            <pc:docMk/>
            <pc:sldMk cId="919649173" sldId="628"/>
            <ac:spMk id="116" creationId="{0C9B5BBB-3E9D-41B8-9904-1AC859041451}"/>
          </ac:spMkLst>
        </pc:spChg>
        <pc:spChg chg="del mod topLvl">
          <ac:chgData name="MANUEL ALBERTO GUEVARA  NAJARRO" userId="dc0839a7-ef25-445d-88fe-29223dfab4a5" providerId="ADAL" clId="{98FB8A92-BCA7-48CA-8F11-2B151231262F}" dt="2021-06-17T20:44:39.406" v="411" actId="478"/>
          <ac:spMkLst>
            <pc:docMk/>
            <pc:sldMk cId="919649173" sldId="628"/>
            <ac:spMk id="117" creationId="{3A0646E1-D799-40A5-B266-C4E276429C28}"/>
          </ac:spMkLst>
        </pc:spChg>
        <pc:spChg chg="mod topLvl">
          <ac:chgData name="MANUEL ALBERTO GUEVARA  NAJARRO" userId="dc0839a7-ef25-445d-88fe-29223dfab4a5" providerId="ADAL" clId="{98FB8A92-BCA7-48CA-8F11-2B151231262F}" dt="2021-06-17T20:44:35.961" v="410" actId="165"/>
          <ac:spMkLst>
            <pc:docMk/>
            <pc:sldMk cId="919649173" sldId="628"/>
            <ac:spMk id="119" creationId="{0507E863-C4A1-4E3A-88EE-B1F4057431E2}"/>
          </ac:spMkLst>
        </pc:spChg>
        <pc:spChg chg="del mod topLvl">
          <ac:chgData name="MANUEL ALBERTO GUEVARA  NAJARRO" userId="dc0839a7-ef25-445d-88fe-29223dfab4a5" providerId="ADAL" clId="{98FB8A92-BCA7-48CA-8F11-2B151231262F}" dt="2021-06-17T20:44:39.406" v="411" actId="478"/>
          <ac:spMkLst>
            <pc:docMk/>
            <pc:sldMk cId="919649173" sldId="628"/>
            <ac:spMk id="120" creationId="{A4E0A58F-3792-4255-8A1D-25258307AAFF}"/>
          </ac:spMkLst>
        </pc:spChg>
        <pc:spChg chg="mod topLvl">
          <ac:chgData name="MANUEL ALBERTO GUEVARA  NAJARRO" userId="dc0839a7-ef25-445d-88fe-29223dfab4a5" providerId="ADAL" clId="{98FB8A92-BCA7-48CA-8F11-2B151231262F}" dt="2021-06-17T20:44:35.961" v="410" actId="165"/>
          <ac:spMkLst>
            <pc:docMk/>
            <pc:sldMk cId="919649173" sldId="628"/>
            <ac:spMk id="122" creationId="{E9B955B7-1F99-4460-A9EC-89922F63D2BE}"/>
          </ac:spMkLst>
        </pc:spChg>
        <pc:spChg chg="del mod topLvl">
          <ac:chgData name="MANUEL ALBERTO GUEVARA  NAJARRO" userId="dc0839a7-ef25-445d-88fe-29223dfab4a5" providerId="ADAL" clId="{98FB8A92-BCA7-48CA-8F11-2B151231262F}" dt="2021-06-17T20:44:39.406" v="411" actId="478"/>
          <ac:spMkLst>
            <pc:docMk/>
            <pc:sldMk cId="919649173" sldId="628"/>
            <ac:spMk id="123" creationId="{68B53FD5-C864-490A-8044-ACD5BE39DCD8}"/>
          </ac:spMkLst>
        </pc:spChg>
        <pc:grpChg chg="del">
          <ac:chgData name="MANUEL ALBERTO GUEVARA  NAJARRO" userId="dc0839a7-ef25-445d-88fe-29223dfab4a5" providerId="ADAL" clId="{98FB8A92-BCA7-48CA-8F11-2B151231262F}" dt="2021-06-17T20:38:24.234" v="385" actId="478"/>
          <ac:grpSpMkLst>
            <pc:docMk/>
            <pc:sldMk cId="919649173" sldId="628"/>
            <ac:grpSpMk id="11" creationId="{2D5E2D38-B66D-47F0-84C9-5CCD2E91197D}"/>
          </ac:grpSpMkLst>
        </pc:grpChg>
        <pc:grpChg chg="add del mod">
          <ac:chgData name="MANUEL ALBERTO GUEVARA  NAJARRO" userId="dc0839a7-ef25-445d-88fe-29223dfab4a5" providerId="ADAL" clId="{98FB8A92-BCA7-48CA-8F11-2B151231262F}" dt="2021-06-17T20:42:17.417" v="389"/>
          <ac:grpSpMkLst>
            <pc:docMk/>
            <pc:sldMk cId="919649173" sldId="628"/>
            <ac:grpSpMk id="58" creationId="{2006213A-9438-4C2A-A42E-39380DEF54C0}"/>
          </ac:grpSpMkLst>
        </pc:grpChg>
        <pc:grpChg chg="add del mod">
          <ac:chgData name="MANUEL ALBERTO GUEVARA  NAJARRO" userId="dc0839a7-ef25-445d-88fe-29223dfab4a5" providerId="ADAL" clId="{98FB8A92-BCA7-48CA-8F11-2B151231262F}" dt="2021-06-17T20:42:17.417" v="389"/>
          <ac:grpSpMkLst>
            <pc:docMk/>
            <pc:sldMk cId="919649173" sldId="628"/>
            <ac:grpSpMk id="61" creationId="{F26FA1FE-D91F-4B46-BF92-034DB375A523}"/>
          </ac:grpSpMkLst>
        </pc:grpChg>
        <pc:grpChg chg="add del mod">
          <ac:chgData name="MANUEL ALBERTO GUEVARA  NAJARRO" userId="dc0839a7-ef25-445d-88fe-29223dfab4a5" providerId="ADAL" clId="{98FB8A92-BCA7-48CA-8F11-2B151231262F}" dt="2021-06-17T20:42:17.417" v="389"/>
          <ac:grpSpMkLst>
            <pc:docMk/>
            <pc:sldMk cId="919649173" sldId="628"/>
            <ac:grpSpMk id="64" creationId="{D868D821-805C-4A67-BCDA-8A16BCB1DB6C}"/>
          </ac:grpSpMkLst>
        </pc:grpChg>
        <pc:grpChg chg="add del mod">
          <ac:chgData name="MANUEL ALBERTO GUEVARA  NAJARRO" userId="dc0839a7-ef25-445d-88fe-29223dfab4a5" providerId="ADAL" clId="{98FB8A92-BCA7-48CA-8F11-2B151231262F}" dt="2021-06-17T20:42:17.417" v="389"/>
          <ac:grpSpMkLst>
            <pc:docMk/>
            <pc:sldMk cId="919649173" sldId="628"/>
            <ac:grpSpMk id="67" creationId="{944016BD-7C41-4D3A-A90E-BF49C7EE5775}"/>
          </ac:grpSpMkLst>
        </pc:grpChg>
        <pc:grpChg chg="add del mod">
          <ac:chgData name="MANUEL ALBERTO GUEVARA  NAJARRO" userId="dc0839a7-ef25-445d-88fe-29223dfab4a5" providerId="ADAL" clId="{98FB8A92-BCA7-48CA-8F11-2B151231262F}" dt="2021-06-17T20:42:17.417" v="389"/>
          <ac:grpSpMkLst>
            <pc:docMk/>
            <pc:sldMk cId="919649173" sldId="628"/>
            <ac:grpSpMk id="70" creationId="{CDA9BF2D-2EB3-4D2A-918D-98A4EE49EFC6}"/>
          </ac:grpSpMkLst>
        </pc:grpChg>
        <pc:grpChg chg="add del mod">
          <ac:chgData name="MANUEL ALBERTO GUEVARA  NAJARRO" userId="dc0839a7-ef25-445d-88fe-29223dfab4a5" providerId="ADAL" clId="{98FB8A92-BCA7-48CA-8F11-2B151231262F}" dt="2021-06-17T20:42:17.417" v="389"/>
          <ac:grpSpMkLst>
            <pc:docMk/>
            <pc:sldMk cId="919649173" sldId="628"/>
            <ac:grpSpMk id="73" creationId="{46FA19D1-A4FD-4E1C-8354-703443EA2E83}"/>
          </ac:grpSpMkLst>
        </pc:grpChg>
        <pc:grpChg chg="add del mod">
          <ac:chgData name="MANUEL ALBERTO GUEVARA  NAJARRO" userId="dc0839a7-ef25-445d-88fe-29223dfab4a5" providerId="ADAL" clId="{98FB8A92-BCA7-48CA-8F11-2B151231262F}" dt="2021-06-17T20:42:29.116" v="393"/>
          <ac:grpSpMkLst>
            <pc:docMk/>
            <pc:sldMk cId="919649173" sldId="628"/>
            <ac:grpSpMk id="82" creationId="{94DC1E2F-BA61-4C88-9028-AEC6E374BDBD}"/>
          </ac:grpSpMkLst>
        </pc:grpChg>
        <pc:grpChg chg="add del mod">
          <ac:chgData name="MANUEL ALBERTO GUEVARA  NAJARRO" userId="dc0839a7-ef25-445d-88fe-29223dfab4a5" providerId="ADAL" clId="{98FB8A92-BCA7-48CA-8F11-2B151231262F}" dt="2021-06-17T20:42:29.116" v="393"/>
          <ac:grpSpMkLst>
            <pc:docMk/>
            <pc:sldMk cId="919649173" sldId="628"/>
            <ac:grpSpMk id="85" creationId="{5AFABFF1-210C-4C75-8A45-1168D31C623F}"/>
          </ac:grpSpMkLst>
        </pc:grpChg>
        <pc:grpChg chg="add del mod">
          <ac:chgData name="MANUEL ALBERTO GUEVARA  NAJARRO" userId="dc0839a7-ef25-445d-88fe-29223dfab4a5" providerId="ADAL" clId="{98FB8A92-BCA7-48CA-8F11-2B151231262F}" dt="2021-06-17T20:42:29.116" v="393"/>
          <ac:grpSpMkLst>
            <pc:docMk/>
            <pc:sldMk cId="919649173" sldId="628"/>
            <ac:grpSpMk id="88" creationId="{20B1EB8A-2246-49FD-A155-DDDBD626484F}"/>
          </ac:grpSpMkLst>
        </pc:grpChg>
        <pc:grpChg chg="add del mod">
          <ac:chgData name="MANUEL ALBERTO GUEVARA  NAJARRO" userId="dc0839a7-ef25-445d-88fe-29223dfab4a5" providerId="ADAL" clId="{98FB8A92-BCA7-48CA-8F11-2B151231262F}" dt="2021-06-17T20:42:29.116" v="393"/>
          <ac:grpSpMkLst>
            <pc:docMk/>
            <pc:sldMk cId="919649173" sldId="628"/>
            <ac:grpSpMk id="91" creationId="{A5C491A4-B8E6-4775-833F-D5597ADAA9FE}"/>
          </ac:grpSpMkLst>
        </pc:grpChg>
        <pc:grpChg chg="add del mod">
          <ac:chgData name="MANUEL ALBERTO GUEVARA  NAJARRO" userId="dc0839a7-ef25-445d-88fe-29223dfab4a5" providerId="ADAL" clId="{98FB8A92-BCA7-48CA-8F11-2B151231262F}" dt="2021-06-17T20:42:29.116" v="393"/>
          <ac:grpSpMkLst>
            <pc:docMk/>
            <pc:sldMk cId="919649173" sldId="628"/>
            <ac:grpSpMk id="94" creationId="{9C7B4F96-E4E6-42B3-99E3-32F8DD0790CA}"/>
          </ac:grpSpMkLst>
        </pc:grpChg>
        <pc:grpChg chg="add del mod">
          <ac:chgData name="MANUEL ALBERTO GUEVARA  NAJARRO" userId="dc0839a7-ef25-445d-88fe-29223dfab4a5" providerId="ADAL" clId="{98FB8A92-BCA7-48CA-8F11-2B151231262F}" dt="2021-06-17T20:42:29.116" v="393"/>
          <ac:grpSpMkLst>
            <pc:docMk/>
            <pc:sldMk cId="919649173" sldId="628"/>
            <ac:grpSpMk id="97" creationId="{8702B808-DD04-4EBD-A379-86E958BA4F9A}"/>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6" creationId="{6F22634E-8FC2-4DCF-A1C9-7F79A65CDEE0}"/>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9" creationId="{A64B0702-E911-4E8C-A582-15F102990B8F}"/>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2" creationId="{CFC140E8-384B-4DEF-92B6-9251ECD2AF02}"/>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5" creationId="{B2F61095-88BE-415D-87B8-AB5BFB503206}"/>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8" creationId="{3088BD5D-D35E-4B9D-9D3A-7682BCD733DD}"/>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21" creationId="{AE068DBE-7023-4EB6-8447-F1C65740AC97}"/>
          </ac:grpSpMkLst>
        </pc:grpChg>
        <pc:picChg chg="add del mod">
          <ac:chgData name="MANUEL ALBERTO GUEVARA  NAJARRO" userId="dc0839a7-ef25-445d-88fe-29223dfab4a5" providerId="ADAL" clId="{98FB8A92-BCA7-48CA-8F11-2B151231262F}" dt="2021-06-17T20:43:10.367" v="398"/>
          <ac:picMkLst>
            <pc:docMk/>
            <pc:sldMk cId="919649173" sldId="628"/>
            <ac:picMk id="124" creationId="{408FF750-E9D5-4B96-98E8-0709751BFD9A}"/>
          </ac:picMkLst>
        </pc:picChg>
        <pc:picChg chg="add del mod">
          <ac:chgData name="MANUEL ALBERTO GUEVARA  NAJARRO" userId="dc0839a7-ef25-445d-88fe-29223dfab4a5" providerId="ADAL" clId="{98FB8A92-BCA7-48CA-8F11-2B151231262F}" dt="2021-06-17T20:43:44.377" v="400" actId="21"/>
          <ac:picMkLst>
            <pc:docMk/>
            <pc:sldMk cId="919649173" sldId="628"/>
            <ac:picMk id="125" creationId="{54F72207-80F4-487F-BEFA-F8DA0A141FFE}"/>
          </ac:picMkLst>
        </pc:picChg>
        <pc:picChg chg="add del mod">
          <ac:chgData name="MANUEL ALBERTO GUEVARA  NAJARRO" userId="dc0839a7-ef25-445d-88fe-29223dfab4a5" providerId="ADAL" clId="{98FB8A92-BCA7-48CA-8F11-2B151231262F}" dt="2021-06-17T20:43:44.377" v="400" actId="21"/>
          <ac:picMkLst>
            <pc:docMk/>
            <pc:sldMk cId="919649173" sldId="628"/>
            <ac:picMk id="126" creationId="{E9CAC084-DE54-4429-96EA-E17ECE835ADB}"/>
          </ac:picMkLst>
        </pc:picChg>
        <pc:picChg chg="add del mod">
          <ac:chgData name="MANUEL ALBERTO GUEVARA  NAJARRO" userId="dc0839a7-ef25-445d-88fe-29223dfab4a5" providerId="ADAL" clId="{98FB8A92-BCA7-48CA-8F11-2B151231262F}" dt="2021-06-17T20:43:44.377" v="400" actId="21"/>
          <ac:picMkLst>
            <pc:docMk/>
            <pc:sldMk cId="919649173" sldId="628"/>
            <ac:picMk id="127" creationId="{DF76B471-12BB-4F89-A5B7-E3A6643898BB}"/>
          </ac:picMkLst>
        </pc:picChg>
        <pc:picChg chg="add del mod">
          <ac:chgData name="MANUEL ALBERTO GUEVARA  NAJARRO" userId="dc0839a7-ef25-445d-88fe-29223dfab4a5" providerId="ADAL" clId="{98FB8A92-BCA7-48CA-8F11-2B151231262F}" dt="2021-06-17T20:43:44.377" v="400" actId="21"/>
          <ac:picMkLst>
            <pc:docMk/>
            <pc:sldMk cId="919649173" sldId="628"/>
            <ac:picMk id="128" creationId="{CC75EE25-5745-440F-BC88-EA5A0B5B80CD}"/>
          </ac:picMkLst>
        </pc:picChg>
        <pc:picChg chg="add del mod">
          <ac:chgData name="MANUEL ALBERTO GUEVARA  NAJARRO" userId="dc0839a7-ef25-445d-88fe-29223dfab4a5" providerId="ADAL" clId="{98FB8A92-BCA7-48CA-8F11-2B151231262F}" dt="2021-06-17T20:43:44.377" v="400" actId="21"/>
          <ac:picMkLst>
            <pc:docMk/>
            <pc:sldMk cId="919649173" sldId="628"/>
            <ac:picMk id="129" creationId="{122500E8-7427-43A3-AEA1-A953031828F9}"/>
          </ac:picMkLst>
        </pc:picChg>
        <pc:picChg chg="add del mod">
          <ac:chgData name="MANUEL ALBERTO GUEVARA  NAJARRO" userId="dc0839a7-ef25-445d-88fe-29223dfab4a5" providerId="ADAL" clId="{98FB8A92-BCA7-48CA-8F11-2B151231262F}" dt="2021-06-17T20:43:44.377" v="400" actId="21"/>
          <ac:picMkLst>
            <pc:docMk/>
            <pc:sldMk cId="919649173" sldId="628"/>
            <ac:picMk id="130" creationId="{58C93FEE-DE88-48CD-88BC-F1508578CA8A}"/>
          </ac:picMkLst>
        </pc:picChg>
        <pc:picChg chg="add mod">
          <ac:chgData name="MANUEL ALBERTO GUEVARA  NAJARRO" userId="dc0839a7-ef25-445d-88fe-29223dfab4a5" providerId="ADAL" clId="{98FB8A92-BCA7-48CA-8F11-2B151231262F}" dt="2021-06-17T20:44:22.871" v="409"/>
          <ac:picMkLst>
            <pc:docMk/>
            <pc:sldMk cId="919649173" sldId="628"/>
            <ac:picMk id="131" creationId="{E26A2ED5-5032-4F32-861C-995D719B18F3}"/>
          </ac:picMkLst>
        </pc:picChg>
        <pc:picChg chg="add mod">
          <ac:chgData name="MANUEL ALBERTO GUEVARA  NAJARRO" userId="dc0839a7-ef25-445d-88fe-29223dfab4a5" providerId="ADAL" clId="{98FB8A92-BCA7-48CA-8F11-2B151231262F}" dt="2021-06-17T20:44:22.871" v="409"/>
          <ac:picMkLst>
            <pc:docMk/>
            <pc:sldMk cId="919649173" sldId="628"/>
            <ac:picMk id="132" creationId="{7FFD304D-F441-44E3-B840-E3FBA4BB3CA6}"/>
          </ac:picMkLst>
        </pc:picChg>
        <pc:picChg chg="add mod">
          <ac:chgData name="MANUEL ALBERTO GUEVARA  NAJARRO" userId="dc0839a7-ef25-445d-88fe-29223dfab4a5" providerId="ADAL" clId="{98FB8A92-BCA7-48CA-8F11-2B151231262F}" dt="2021-06-17T20:44:22.871" v="409"/>
          <ac:picMkLst>
            <pc:docMk/>
            <pc:sldMk cId="919649173" sldId="628"/>
            <ac:picMk id="133" creationId="{82B8083F-99CE-4CA6-B2EE-C630B4911387}"/>
          </ac:picMkLst>
        </pc:picChg>
        <pc:picChg chg="add mod">
          <ac:chgData name="MANUEL ALBERTO GUEVARA  NAJARRO" userId="dc0839a7-ef25-445d-88fe-29223dfab4a5" providerId="ADAL" clId="{98FB8A92-BCA7-48CA-8F11-2B151231262F}" dt="2021-06-17T20:44:22.871" v="409"/>
          <ac:picMkLst>
            <pc:docMk/>
            <pc:sldMk cId="919649173" sldId="628"/>
            <ac:picMk id="134" creationId="{6251AD4A-A3D7-4CB9-A05B-E777662F6397}"/>
          </ac:picMkLst>
        </pc:picChg>
        <pc:picChg chg="add mod">
          <ac:chgData name="MANUEL ALBERTO GUEVARA  NAJARRO" userId="dc0839a7-ef25-445d-88fe-29223dfab4a5" providerId="ADAL" clId="{98FB8A92-BCA7-48CA-8F11-2B151231262F}" dt="2021-06-17T20:44:22.871" v="409"/>
          <ac:picMkLst>
            <pc:docMk/>
            <pc:sldMk cId="919649173" sldId="628"/>
            <ac:picMk id="135" creationId="{F3902A19-D4CB-4E91-84BC-38BBE04E1EDB}"/>
          </ac:picMkLst>
        </pc:picChg>
        <pc:picChg chg="add mod">
          <ac:chgData name="MANUEL ALBERTO GUEVARA  NAJARRO" userId="dc0839a7-ef25-445d-88fe-29223dfab4a5" providerId="ADAL" clId="{98FB8A92-BCA7-48CA-8F11-2B151231262F}" dt="2021-06-17T20:44:22.871" v="409"/>
          <ac:picMkLst>
            <pc:docMk/>
            <pc:sldMk cId="919649173" sldId="628"/>
            <ac:picMk id="136" creationId="{9F8872A5-0E0C-4FAA-B0D6-B9B0C7ADD7D1}"/>
          </ac:picMkLst>
        </pc:picChg>
        <pc:cxnChg chg="mod">
          <ac:chgData name="MANUEL ALBERTO GUEVARA  NAJARRO" userId="dc0839a7-ef25-445d-88fe-29223dfab4a5" providerId="ADAL" clId="{98FB8A92-BCA7-48CA-8F11-2B151231262F}" dt="2021-06-17T20:38:24.234" v="385" actId="478"/>
          <ac:cxnSpMkLst>
            <pc:docMk/>
            <pc:sldMk cId="919649173" sldId="628"/>
            <ac:cxnSpMk id="32" creationId="{9C81D184-C640-498C-BC04-06769E6200E5}"/>
          </ac:cxnSpMkLst>
        </pc:cxnChg>
        <pc:cxnChg chg="mod">
          <ac:chgData name="MANUEL ALBERTO GUEVARA  NAJARRO" userId="dc0839a7-ef25-445d-88fe-29223dfab4a5" providerId="ADAL" clId="{98FB8A92-BCA7-48CA-8F11-2B151231262F}" dt="2021-06-17T20:38:24.234" v="385" actId="478"/>
          <ac:cxnSpMkLst>
            <pc:docMk/>
            <pc:sldMk cId="919649173" sldId="628"/>
            <ac:cxnSpMk id="38" creationId="{2C8A69AA-E82C-4EBD-9B99-3D670B85943C}"/>
          </ac:cxnSpMkLst>
        </pc:cxnChg>
        <pc:cxnChg chg="mod">
          <ac:chgData name="MANUEL ALBERTO GUEVARA  NAJARRO" userId="dc0839a7-ef25-445d-88fe-29223dfab4a5" providerId="ADAL" clId="{98FB8A92-BCA7-48CA-8F11-2B151231262F}" dt="2021-06-17T20:38:24.234" v="385" actId="478"/>
          <ac:cxnSpMkLst>
            <pc:docMk/>
            <pc:sldMk cId="919649173" sldId="628"/>
            <ac:cxnSpMk id="42" creationId="{13FF14DD-D98E-49B3-A9BA-8A48E3AC0CED}"/>
          </ac:cxnSpMkLst>
        </pc:cxnChg>
        <pc:cxnChg chg="mod">
          <ac:chgData name="MANUEL ALBERTO GUEVARA  NAJARRO" userId="dc0839a7-ef25-445d-88fe-29223dfab4a5" providerId="ADAL" clId="{98FB8A92-BCA7-48CA-8F11-2B151231262F}" dt="2021-06-17T20:38:24.234" v="385" actId="478"/>
          <ac:cxnSpMkLst>
            <pc:docMk/>
            <pc:sldMk cId="919649173" sldId="628"/>
            <ac:cxnSpMk id="43" creationId="{E769F480-F72A-4BBD-986D-168843B3E43B}"/>
          </ac:cxnSpMkLst>
        </pc:cxnChg>
      </pc:sldChg>
      <pc:sldChg chg="addSp delSp modSp add del mod">
        <pc:chgData name="MANUEL ALBERTO GUEVARA  NAJARRO" userId="dc0839a7-ef25-445d-88fe-29223dfab4a5" providerId="ADAL" clId="{98FB8A92-BCA7-48CA-8F11-2B151231262F}" dt="2021-06-17T20:59:02.882" v="650" actId="47"/>
        <pc:sldMkLst>
          <pc:docMk/>
          <pc:sldMk cId="1108146528" sldId="629"/>
        </pc:sldMkLst>
        <pc:spChg chg="add del mod">
          <ac:chgData name="MANUEL ALBERTO GUEVARA  NAJARRO" userId="dc0839a7-ef25-445d-88fe-29223dfab4a5" providerId="ADAL" clId="{98FB8A92-BCA7-48CA-8F11-2B151231262F}" dt="2021-06-17T20:45:34.707" v="415"/>
          <ac:spMkLst>
            <pc:docMk/>
            <pc:sldMk cId="1108146528" sldId="629"/>
            <ac:spMk id="22" creationId="{279408E2-220A-462D-AFE7-539E0D7063A3}"/>
          </ac:spMkLst>
        </pc:spChg>
        <pc:spChg chg="add del mod">
          <ac:chgData name="MANUEL ALBERTO GUEVARA  NAJARRO" userId="dc0839a7-ef25-445d-88fe-29223dfab4a5" providerId="ADAL" clId="{98FB8A92-BCA7-48CA-8F11-2B151231262F}" dt="2021-06-17T20:45:34.707" v="415"/>
          <ac:spMkLst>
            <pc:docMk/>
            <pc:sldMk cId="1108146528" sldId="629"/>
            <ac:spMk id="23" creationId="{04438386-D8AF-45A9-9260-79AB20ED98CE}"/>
          </ac:spMkLst>
        </pc:spChg>
        <pc:spChg chg="add del mod">
          <ac:chgData name="MANUEL ALBERTO GUEVARA  NAJARRO" userId="dc0839a7-ef25-445d-88fe-29223dfab4a5" providerId="ADAL" clId="{98FB8A92-BCA7-48CA-8F11-2B151231262F}" dt="2021-06-17T20:45:34.707" v="415"/>
          <ac:spMkLst>
            <pc:docMk/>
            <pc:sldMk cId="1108146528" sldId="629"/>
            <ac:spMk id="24" creationId="{DE5ABE62-F688-4419-9697-A15C3C1B2FD5}"/>
          </ac:spMkLst>
        </pc:spChg>
        <pc:spChg chg="add del mod">
          <ac:chgData name="MANUEL ALBERTO GUEVARA  NAJARRO" userId="dc0839a7-ef25-445d-88fe-29223dfab4a5" providerId="ADAL" clId="{98FB8A92-BCA7-48CA-8F11-2B151231262F}" dt="2021-06-17T20:45:34.707" v="415"/>
          <ac:spMkLst>
            <pc:docMk/>
            <pc:sldMk cId="1108146528" sldId="629"/>
            <ac:spMk id="25" creationId="{76D3561D-EB84-45E9-926C-8BE14F9CE100}"/>
          </ac:spMkLst>
        </pc:spChg>
        <pc:spChg chg="add del mod">
          <ac:chgData name="MANUEL ALBERTO GUEVARA  NAJARRO" userId="dc0839a7-ef25-445d-88fe-29223dfab4a5" providerId="ADAL" clId="{98FB8A92-BCA7-48CA-8F11-2B151231262F}" dt="2021-06-17T20:45:34.707" v="415"/>
          <ac:spMkLst>
            <pc:docMk/>
            <pc:sldMk cId="1108146528" sldId="629"/>
            <ac:spMk id="26" creationId="{7682CED4-A6CF-4219-A64D-366E1B4BC029}"/>
          </ac:spMkLst>
        </pc:spChg>
        <pc:spChg chg="add del mod">
          <ac:chgData name="MANUEL ALBERTO GUEVARA  NAJARRO" userId="dc0839a7-ef25-445d-88fe-29223dfab4a5" providerId="ADAL" clId="{98FB8A92-BCA7-48CA-8F11-2B151231262F}" dt="2021-06-17T20:45:34.707" v="415"/>
          <ac:spMkLst>
            <pc:docMk/>
            <pc:sldMk cId="1108146528" sldId="629"/>
            <ac:spMk id="27" creationId="{2C9080CB-32F3-4AE7-BE93-62CD6B5C8309}"/>
          </ac:spMkLst>
        </pc:spChg>
        <pc:spChg chg="add del mod">
          <ac:chgData name="MANUEL ALBERTO GUEVARA  NAJARRO" userId="dc0839a7-ef25-445d-88fe-29223dfab4a5" providerId="ADAL" clId="{98FB8A92-BCA7-48CA-8F11-2B151231262F}" dt="2021-06-17T20:45:34.707" v="415"/>
          <ac:spMkLst>
            <pc:docMk/>
            <pc:sldMk cId="1108146528" sldId="629"/>
            <ac:spMk id="28" creationId="{F0A4331F-177A-4486-B971-D683C80C9104}"/>
          </ac:spMkLst>
        </pc:spChg>
        <pc:spChg chg="add del mod">
          <ac:chgData name="MANUEL ALBERTO GUEVARA  NAJARRO" userId="dc0839a7-ef25-445d-88fe-29223dfab4a5" providerId="ADAL" clId="{98FB8A92-BCA7-48CA-8F11-2B151231262F}" dt="2021-06-17T20:45:34.707" v="415"/>
          <ac:spMkLst>
            <pc:docMk/>
            <pc:sldMk cId="1108146528" sldId="629"/>
            <ac:spMk id="29" creationId="{80467875-9AC5-4F85-BCBD-E9F45051D103}"/>
          </ac:spMkLst>
        </pc:spChg>
        <pc:spChg chg="add del mod">
          <ac:chgData name="MANUEL ALBERTO GUEVARA  NAJARRO" userId="dc0839a7-ef25-445d-88fe-29223dfab4a5" providerId="ADAL" clId="{98FB8A92-BCA7-48CA-8F11-2B151231262F}" dt="2021-06-17T20:45:34.707" v="415"/>
          <ac:spMkLst>
            <pc:docMk/>
            <pc:sldMk cId="1108146528" sldId="629"/>
            <ac:spMk id="30" creationId="{CB26EEE9-F214-431B-9569-6F720FA493AB}"/>
          </ac:spMkLst>
        </pc:spChg>
        <pc:spChg chg="add del mod">
          <ac:chgData name="MANUEL ALBERTO GUEVARA  NAJARRO" userId="dc0839a7-ef25-445d-88fe-29223dfab4a5" providerId="ADAL" clId="{98FB8A92-BCA7-48CA-8F11-2B151231262F}" dt="2021-06-17T20:45:34.707" v="415"/>
          <ac:spMkLst>
            <pc:docMk/>
            <pc:sldMk cId="1108146528" sldId="629"/>
            <ac:spMk id="31" creationId="{D502E5B7-A814-402B-BCDA-BDA583093D59}"/>
          </ac:spMkLst>
        </pc:spChg>
        <pc:spChg chg="add del mod">
          <ac:chgData name="MANUEL ALBERTO GUEVARA  NAJARRO" userId="dc0839a7-ef25-445d-88fe-29223dfab4a5" providerId="ADAL" clId="{98FB8A92-BCA7-48CA-8F11-2B151231262F}" dt="2021-06-17T20:45:34.707" v="415"/>
          <ac:spMkLst>
            <pc:docMk/>
            <pc:sldMk cId="1108146528" sldId="629"/>
            <ac:spMk id="32" creationId="{2EEE8ED9-4AEF-4E3C-A59A-CCEC78D4B2BC}"/>
          </ac:spMkLst>
        </pc:spChg>
        <pc:spChg chg="add del mod">
          <ac:chgData name="MANUEL ALBERTO GUEVARA  NAJARRO" userId="dc0839a7-ef25-445d-88fe-29223dfab4a5" providerId="ADAL" clId="{98FB8A92-BCA7-48CA-8F11-2B151231262F}" dt="2021-06-17T20:45:34.707" v="415"/>
          <ac:spMkLst>
            <pc:docMk/>
            <pc:sldMk cId="1108146528" sldId="629"/>
            <ac:spMk id="33" creationId="{E5F585AF-A511-446B-9CBA-130A99678D23}"/>
          </ac:spMkLst>
        </pc:spChg>
        <pc:spChg chg="add del mod">
          <ac:chgData name="MANUEL ALBERTO GUEVARA  NAJARRO" userId="dc0839a7-ef25-445d-88fe-29223dfab4a5" providerId="ADAL" clId="{98FB8A92-BCA7-48CA-8F11-2B151231262F}" dt="2021-06-17T20:45:34.707" v="415"/>
          <ac:spMkLst>
            <pc:docMk/>
            <pc:sldMk cId="1108146528" sldId="629"/>
            <ac:spMk id="34" creationId="{9F85B130-2956-4DCD-B1AD-3FA6C3863507}"/>
          </ac:spMkLst>
        </pc:spChg>
        <pc:spChg chg="add del mod">
          <ac:chgData name="MANUEL ALBERTO GUEVARA  NAJARRO" userId="dc0839a7-ef25-445d-88fe-29223dfab4a5" providerId="ADAL" clId="{98FB8A92-BCA7-48CA-8F11-2B151231262F}" dt="2021-06-17T20:45:34.707" v="415"/>
          <ac:spMkLst>
            <pc:docMk/>
            <pc:sldMk cId="1108146528" sldId="629"/>
            <ac:spMk id="35" creationId="{F60F1AC2-0687-4D54-833C-6FC35BEC42B4}"/>
          </ac:spMkLst>
        </pc:spChg>
        <pc:spChg chg="add del mod">
          <ac:chgData name="MANUEL ALBERTO GUEVARA  NAJARRO" userId="dc0839a7-ef25-445d-88fe-29223dfab4a5" providerId="ADAL" clId="{98FB8A92-BCA7-48CA-8F11-2B151231262F}" dt="2021-06-17T20:45:34.707" v="415"/>
          <ac:spMkLst>
            <pc:docMk/>
            <pc:sldMk cId="1108146528" sldId="629"/>
            <ac:spMk id="36" creationId="{9DE0066B-C501-4559-8F95-2FF09CE11075}"/>
          </ac:spMkLst>
        </pc:spChg>
        <pc:spChg chg="add del mod">
          <ac:chgData name="MANUEL ALBERTO GUEVARA  NAJARRO" userId="dc0839a7-ef25-445d-88fe-29223dfab4a5" providerId="ADAL" clId="{98FB8A92-BCA7-48CA-8F11-2B151231262F}" dt="2021-06-17T20:45:34.707" v="415"/>
          <ac:spMkLst>
            <pc:docMk/>
            <pc:sldMk cId="1108146528" sldId="629"/>
            <ac:spMk id="37" creationId="{7135C2B3-8BCD-4BDC-8229-D746A733AC9A}"/>
          </ac:spMkLst>
        </pc:spChg>
        <pc:spChg chg="add del mod">
          <ac:chgData name="MANUEL ALBERTO GUEVARA  NAJARRO" userId="dc0839a7-ef25-445d-88fe-29223dfab4a5" providerId="ADAL" clId="{98FB8A92-BCA7-48CA-8F11-2B151231262F}" dt="2021-06-17T20:45:34.707" v="415"/>
          <ac:spMkLst>
            <pc:docMk/>
            <pc:sldMk cId="1108146528" sldId="629"/>
            <ac:spMk id="38" creationId="{0E44B549-B04E-49EE-8984-C7D6C3A210DF}"/>
          </ac:spMkLst>
        </pc:spChg>
        <pc:spChg chg="add mod">
          <ac:chgData name="MANUEL ALBERTO GUEVARA  NAJARRO" userId="dc0839a7-ef25-445d-88fe-29223dfab4a5" providerId="ADAL" clId="{98FB8A92-BCA7-48CA-8F11-2B151231262F}" dt="2021-06-17T20:47:23.076" v="446" actId="1037"/>
          <ac:spMkLst>
            <pc:docMk/>
            <pc:sldMk cId="1108146528" sldId="629"/>
            <ac:spMk id="39" creationId="{ACC695CE-44CC-4B6E-A480-F9F483B6AB96}"/>
          </ac:spMkLst>
        </pc:spChg>
        <pc:spChg chg="add mod">
          <ac:chgData name="MANUEL ALBERTO GUEVARA  NAJARRO" userId="dc0839a7-ef25-445d-88fe-29223dfab4a5" providerId="ADAL" clId="{98FB8A92-BCA7-48CA-8F11-2B151231262F}" dt="2021-06-17T20:50:01.777" v="504" actId="1035"/>
          <ac:spMkLst>
            <pc:docMk/>
            <pc:sldMk cId="1108146528" sldId="629"/>
            <ac:spMk id="40" creationId="{C355B0CF-6879-4060-9B65-E091EA5B23D9}"/>
          </ac:spMkLst>
        </pc:spChg>
        <pc:spChg chg="add del mod">
          <ac:chgData name="MANUEL ALBERTO GUEVARA  NAJARRO" userId="dc0839a7-ef25-445d-88fe-29223dfab4a5" providerId="ADAL" clId="{98FB8A92-BCA7-48CA-8F11-2B151231262F}" dt="2021-06-17T20:46:19.877" v="423" actId="478"/>
          <ac:spMkLst>
            <pc:docMk/>
            <pc:sldMk cId="1108146528" sldId="629"/>
            <ac:spMk id="41" creationId="{D4B932D7-C73A-4F80-99E8-F9AB77348FCA}"/>
          </ac:spMkLst>
        </pc:spChg>
        <pc:spChg chg="add mod">
          <ac:chgData name="MANUEL ALBERTO GUEVARA  NAJARRO" userId="dc0839a7-ef25-445d-88fe-29223dfab4a5" providerId="ADAL" clId="{98FB8A92-BCA7-48CA-8F11-2B151231262F}" dt="2021-06-17T20:47:35.097" v="455" actId="1038"/>
          <ac:spMkLst>
            <pc:docMk/>
            <pc:sldMk cId="1108146528" sldId="629"/>
            <ac:spMk id="42" creationId="{E7D2B2B0-17C2-4943-8E20-4437192CAD2F}"/>
          </ac:spMkLst>
        </pc:spChg>
        <pc:spChg chg="add mod">
          <ac:chgData name="MANUEL ALBERTO GUEVARA  NAJARRO" userId="dc0839a7-ef25-445d-88fe-29223dfab4a5" providerId="ADAL" clId="{98FB8A92-BCA7-48CA-8F11-2B151231262F}" dt="2021-06-17T20:50:01.777" v="504" actId="1035"/>
          <ac:spMkLst>
            <pc:docMk/>
            <pc:sldMk cId="1108146528" sldId="629"/>
            <ac:spMk id="43" creationId="{F924FD13-0A7D-416A-BA1A-CB3B19374B83}"/>
          </ac:spMkLst>
        </pc:spChg>
        <pc:spChg chg="add del mod">
          <ac:chgData name="MANUEL ALBERTO GUEVARA  NAJARRO" userId="dc0839a7-ef25-445d-88fe-29223dfab4a5" providerId="ADAL" clId="{98FB8A92-BCA7-48CA-8F11-2B151231262F}" dt="2021-06-17T20:46:19.877" v="423" actId="478"/>
          <ac:spMkLst>
            <pc:docMk/>
            <pc:sldMk cId="1108146528" sldId="629"/>
            <ac:spMk id="44" creationId="{B3866260-1651-4807-8EA5-A0AEC8028581}"/>
          </ac:spMkLst>
        </pc:spChg>
        <pc:spChg chg="add mod">
          <ac:chgData name="MANUEL ALBERTO GUEVARA  NAJARRO" userId="dc0839a7-ef25-445d-88fe-29223dfab4a5" providerId="ADAL" clId="{98FB8A92-BCA7-48CA-8F11-2B151231262F}" dt="2021-06-17T20:47:23.076" v="446" actId="1037"/>
          <ac:spMkLst>
            <pc:docMk/>
            <pc:sldMk cId="1108146528" sldId="629"/>
            <ac:spMk id="45" creationId="{A11AFCFC-2540-47C6-B450-9F3938378212}"/>
          </ac:spMkLst>
        </pc:spChg>
        <pc:spChg chg="add del mod">
          <ac:chgData name="MANUEL ALBERTO GUEVARA  NAJARRO" userId="dc0839a7-ef25-445d-88fe-29223dfab4a5" providerId="ADAL" clId="{98FB8A92-BCA7-48CA-8F11-2B151231262F}" dt="2021-06-17T20:50:04.402" v="505" actId="478"/>
          <ac:spMkLst>
            <pc:docMk/>
            <pc:sldMk cId="1108146528" sldId="629"/>
            <ac:spMk id="46" creationId="{0E35263E-6331-44AB-A943-D26438CCAA9C}"/>
          </ac:spMkLst>
        </pc:spChg>
        <pc:spChg chg="add del mod">
          <ac:chgData name="MANUEL ALBERTO GUEVARA  NAJARRO" userId="dc0839a7-ef25-445d-88fe-29223dfab4a5" providerId="ADAL" clId="{98FB8A92-BCA7-48CA-8F11-2B151231262F}" dt="2021-06-17T20:46:19.877" v="423" actId="478"/>
          <ac:spMkLst>
            <pc:docMk/>
            <pc:sldMk cId="1108146528" sldId="629"/>
            <ac:spMk id="47" creationId="{6B92C311-0F48-4D60-B8FB-1A856F9091FD}"/>
          </ac:spMkLst>
        </pc:spChg>
        <pc:spChg chg="add mod">
          <ac:chgData name="MANUEL ALBERTO GUEVARA  NAJARRO" userId="dc0839a7-ef25-445d-88fe-29223dfab4a5" providerId="ADAL" clId="{98FB8A92-BCA7-48CA-8F11-2B151231262F}" dt="2021-06-17T20:47:35.097" v="455" actId="1038"/>
          <ac:spMkLst>
            <pc:docMk/>
            <pc:sldMk cId="1108146528" sldId="629"/>
            <ac:spMk id="48" creationId="{623F76FC-39AA-46BA-9428-0000BF320917}"/>
          </ac:spMkLst>
        </pc:spChg>
        <pc:spChg chg="add del mod">
          <ac:chgData name="MANUEL ALBERTO GUEVARA  NAJARRO" userId="dc0839a7-ef25-445d-88fe-29223dfab4a5" providerId="ADAL" clId="{98FB8A92-BCA7-48CA-8F11-2B151231262F}" dt="2021-06-17T20:50:04.402" v="505" actId="478"/>
          <ac:spMkLst>
            <pc:docMk/>
            <pc:sldMk cId="1108146528" sldId="629"/>
            <ac:spMk id="49" creationId="{3941BB46-F846-411E-83AF-59E30F5F19DE}"/>
          </ac:spMkLst>
        </pc:spChg>
        <pc:spChg chg="add del mod">
          <ac:chgData name="MANUEL ALBERTO GUEVARA  NAJARRO" userId="dc0839a7-ef25-445d-88fe-29223dfab4a5" providerId="ADAL" clId="{98FB8A92-BCA7-48CA-8F11-2B151231262F}" dt="2021-06-17T20:46:19.877" v="423" actId="478"/>
          <ac:spMkLst>
            <pc:docMk/>
            <pc:sldMk cId="1108146528" sldId="629"/>
            <ac:spMk id="50" creationId="{87A4597C-749A-442C-B144-EB899A14801C}"/>
          </ac:spMkLst>
        </pc:spChg>
        <pc:spChg chg="add mod">
          <ac:chgData name="MANUEL ALBERTO GUEVARA  NAJARRO" userId="dc0839a7-ef25-445d-88fe-29223dfab4a5" providerId="ADAL" clId="{98FB8A92-BCA7-48CA-8F11-2B151231262F}" dt="2021-06-17T20:50:40.147" v="599" actId="790"/>
          <ac:spMkLst>
            <pc:docMk/>
            <pc:sldMk cId="1108146528" sldId="629"/>
            <ac:spMk id="55" creationId="{44EFE15E-4CBC-4AC5-974A-C4C18972DD37}"/>
          </ac:spMkLst>
        </pc:spChg>
        <pc:spChg chg="add mod">
          <ac:chgData name="MANUEL ALBERTO GUEVARA  NAJARRO" userId="dc0839a7-ef25-445d-88fe-29223dfab4a5" providerId="ADAL" clId="{98FB8A92-BCA7-48CA-8F11-2B151231262F}" dt="2021-06-17T20:51:49.327" v="625" actId="14100"/>
          <ac:spMkLst>
            <pc:docMk/>
            <pc:sldMk cId="1108146528" sldId="629"/>
            <ac:spMk id="56" creationId="{DAEE2C90-2FD8-4EA6-AA4D-843E87469421}"/>
          </ac:spMkLst>
        </pc:spChg>
        <pc:spChg chg="del">
          <ac:chgData name="MANUEL ALBERTO GUEVARA  NAJARRO" userId="dc0839a7-ef25-445d-88fe-29223dfab4a5" providerId="ADAL" clId="{98FB8A92-BCA7-48CA-8F11-2B151231262F}" dt="2021-06-17T20:45:15.511" v="413" actId="478"/>
          <ac:spMkLst>
            <pc:docMk/>
            <pc:sldMk cId="1108146528" sldId="629"/>
            <ac:spMk id="100" creationId="{EE23E786-288D-4063-B6DE-FCF8963901D3}"/>
          </ac:spMkLst>
        </pc:spChg>
        <pc:spChg chg="del">
          <ac:chgData name="MANUEL ALBERTO GUEVARA  NAJARRO" userId="dc0839a7-ef25-445d-88fe-29223dfab4a5" providerId="ADAL" clId="{98FB8A92-BCA7-48CA-8F11-2B151231262F}" dt="2021-06-17T20:45:15.511" v="413" actId="478"/>
          <ac:spMkLst>
            <pc:docMk/>
            <pc:sldMk cId="1108146528" sldId="629"/>
            <ac:spMk id="101" creationId="{DF1BC56D-A00D-4502-A921-4E8292DB5EFD}"/>
          </ac:spMkLst>
        </pc:spChg>
        <pc:spChg chg="del">
          <ac:chgData name="MANUEL ALBERTO GUEVARA  NAJARRO" userId="dc0839a7-ef25-445d-88fe-29223dfab4a5" providerId="ADAL" clId="{98FB8A92-BCA7-48CA-8F11-2B151231262F}" dt="2021-06-17T20:45:15.511" v="413" actId="478"/>
          <ac:spMkLst>
            <pc:docMk/>
            <pc:sldMk cId="1108146528" sldId="629"/>
            <ac:spMk id="102" creationId="{F11A435F-8820-4187-865B-1764DFC30EC6}"/>
          </ac:spMkLst>
        </pc:spChg>
        <pc:spChg chg="del">
          <ac:chgData name="MANUEL ALBERTO GUEVARA  NAJARRO" userId="dc0839a7-ef25-445d-88fe-29223dfab4a5" providerId="ADAL" clId="{98FB8A92-BCA7-48CA-8F11-2B151231262F}" dt="2021-06-17T20:45:15.511" v="413" actId="478"/>
          <ac:spMkLst>
            <pc:docMk/>
            <pc:sldMk cId="1108146528" sldId="629"/>
            <ac:spMk id="103" creationId="{12B498B4-C029-4CD9-AE68-3ADB1F6DC8E3}"/>
          </ac:spMkLst>
        </pc:spChg>
        <pc:spChg chg="del">
          <ac:chgData name="MANUEL ALBERTO GUEVARA  NAJARRO" userId="dc0839a7-ef25-445d-88fe-29223dfab4a5" providerId="ADAL" clId="{98FB8A92-BCA7-48CA-8F11-2B151231262F}" dt="2021-06-17T20:45:15.511" v="413" actId="478"/>
          <ac:spMkLst>
            <pc:docMk/>
            <pc:sldMk cId="1108146528" sldId="629"/>
            <ac:spMk id="104" creationId="{762A8EF4-5D61-427D-869A-D968D0D1147B}"/>
          </ac:spMkLst>
        </pc:spChg>
        <pc:spChg chg="del">
          <ac:chgData name="MANUEL ALBERTO GUEVARA  NAJARRO" userId="dc0839a7-ef25-445d-88fe-29223dfab4a5" providerId="ADAL" clId="{98FB8A92-BCA7-48CA-8F11-2B151231262F}" dt="2021-06-17T20:45:15.511" v="413" actId="478"/>
          <ac:spMkLst>
            <pc:docMk/>
            <pc:sldMk cId="1108146528" sldId="629"/>
            <ac:spMk id="105" creationId="{0E896E69-CCA5-4FDD-99C7-5103ECA11A36}"/>
          </ac:spMkLst>
        </pc:spChg>
        <pc:spChg chg="del">
          <ac:chgData name="MANUEL ALBERTO GUEVARA  NAJARRO" userId="dc0839a7-ef25-445d-88fe-29223dfab4a5" providerId="ADAL" clId="{98FB8A92-BCA7-48CA-8F11-2B151231262F}" dt="2021-06-17T20:45:15.511" v="413" actId="478"/>
          <ac:spMkLst>
            <pc:docMk/>
            <pc:sldMk cId="1108146528" sldId="629"/>
            <ac:spMk id="107" creationId="{3888E005-69E3-4F7A-A6C4-5E11AC7F7C47}"/>
          </ac:spMkLst>
        </pc:spChg>
        <pc:spChg chg="del">
          <ac:chgData name="MANUEL ALBERTO GUEVARA  NAJARRO" userId="dc0839a7-ef25-445d-88fe-29223dfab4a5" providerId="ADAL" clId="{98FB8A92-BCA7-48CA-8F11-2B151231262F}" dt="2021-06-17T20:45:15.511" v="413" actId="478"/>
          <ac:spMkLst>
            <pc:docMk/>
            <pc:sldMk cId="1108146528" sldId="629"/>
            <ac:spMk id="110" creationId="{EBA60768-82F1-4166-AD30-212EACDE6B29}"/>
          </ac:spMkLst>
        </pc:spChg>
        <pc:spChg chg="del">
          <ac:chgData name="MANUEL ALBERTO GUEVARA  NAJARRO" userId="dc0839a7-ef25-445d-88fe-29223dfab4a5" providerId="ADAL" clId="{98FB8A92-BCA7-48CA-8F11-2B151231262F}" dt="2021-06-17T20:45:15.511" v="413" actId="478"/>
          <ac:spMkLst>
            <pc:docMk/>
            <pc:sldMk cId="1108146528" sldId="629"/>
            <ac:spMk id="113" creationId="{029ABA49-E388-4DA2-9AF3-7C5B38BD7B16}"/>
          </ac:spMkLst>
        </pc:spChg>
        <pc:spChg chg="del">
          <ac:chgData name="MANUEL ALBERTO GUEVARA  NAJARRO" userId="dc0839a7-ef25-445d-88fe-29223dfab4a5" providerId="ADAL" clId="{98FB8A92-BCA7-48CA-8F11-2B151231262F}" dt="2021-06-17T20:45:15.511" v="413" actId="478"/>
          <ac:spMkLst>
            <pc:docMk/>
            <pc:sldMk cId="1108146528" sldId="629"/>
            <ac:spMk id="116" creationId="{0C9B5BBB-3E9D-41B8-9904-1AC859041451}"/>
          </ac:spMkLst>
        </pc:spChg>
        <pc:spChg chg="del">
          <ac:chgData name="MANUEL ALBERTO GUEVARA  NAJARRO" userId="dc0839a7-ef25-445d-88fe-29223dfab4a5" providerId="ADAL" clId="{98FB8A92-BCA7-48CA-8F11-2B151231262F}" dt="2021-06-17T20:45:15.511" v="413" actId="478"/>
          <ac:spMkLst>
            <pc:docMk/>
            <pc:sldMk cId="1108146528" sldId="629"/>
            <ac:spMk id="119" creationId="{0507E863-C4A1-4E3A-88EE-B1F4057431E2}"/>
          </ac:spMkLst>
        </pc:spChg>
        <pc:spChg chg="del">
          <ac:chgData name="MANUEL ALBERTO GUEVARA  NAJARRO" userId="dc0839a7-ef25-445d-88fe-29223dfab4a5" providerId="ADAL" clId="{98FB8A92-BCA7-48CA-8F11-2B151231262F}" dt="2021-06-17T20:45:15.511" v="413" actId="478"/>
          <ac:spMkLst>
            <pc:docMk/>
            <pc:sldMk cId="1108146528" sldId="629"/>
            <ac:spMk id="122" creationId="{E9B955B7-1F99-4460-A9EC-89922F63D2BE}"/>
          </ac:spMkLst>
        </pc:spChg>
        <pc:picChg chg="add mod">
          <ac:chgData name="MANUEL ALBERTO GUEVARA  NAJARRO" userId="dc0839a7-ef25-445d-88fe-29223dfab4a5" providerId="ADAL" clId="{98FB8A92-BCA7-48CA-8F11-2B151231262F}" dt="2021-06-17T20:47:23.076" v="446" actId="1037"/>
          <ac:picMkLst>
            <pc:docMk/>
            <pc:sldMk cId="1108146528" sldId="629"/>
            <ac:picMk id="51" creationId="{E01BF0BA-DEFA-4C51-9132-EBA48F500DF8}"/>
          </ac:picMkLst>
        </pc:picChg>
        <pc:picChg chg="add mod">
          <ac:chgData name="MANUEL ALBERTO GUEVARA  NAJARRO" userId="dc0839a7-ef25-445d-88fe-29223dfab4a5" providerId="ADAL" clId="{98FB8A92-BCA7-48CA-8F11-2B151231262F}" dt="2021-06-17T20:47:35.097" v="455" actId="1038"/>
          <ac:picMkLst>
            <pc:docMk/>
            <pc:sldMk cId="1108146528" sldId="629"/>
            <ac:picMk id="52" creationId="{F3BAC3D1-176C-49EB-85CC-7901A855F4C6}"/>
          </ac:picMkLst>
        </pc:picChg>
        <pc:picChg chg="add mod">
          <ac:chgData name="MANUEL ALBERTO GUEVARA  NAJARRO" userId="dc0839a7-ef25-445d-88fe-29223dfab4a5" providerId="ADAL" clId="{98FB8A92-BCA7-48CA-8F11-2B151231262F}" dt="2021-06-17T20:47:23.076" v="446" actId="1037"/>
          <ac:picMkLst>
            <pc:docMk/>
            <pc:sldMk cId="1108146528" sldId="629"/>
            <ac:picMk id="53" creationId="{5F227B4B-07E1-4668-A411-9B42DAA84F10}"/>
          </ac:picMkLst>
        </pc:picChg>
        <pc:picChg chg="add mod">
          <ac:chgData name="MANUEL ALBERTO GUEVARA  NAJARRO" userId="dc0839a7-ef25-445d-88fe-29223dfab4a5" providerId="ADAL" clId="{98FB8A92-BCA7-48CA-8F11-2B151231262F}" dt="2021-06-17T20:47:35.097" v="455" actId="1038"/>
          <ac:picMkLst>
            <pc:docMk/>
            <pc:sldMk cId="1108146528" sldId="629"/>
            <ac:picMk id="54" creationId="{54CC9A94-2017-4422-9D43-845757D632B2}"/>
          </ac:picMkLst>
        </pc:picChg>
        <pc:picChg chg="del">
          <ac:chgData name="MANUEL ALBERTO GUEVARA  NAJARRO" userId="dc0839a7-ef25-445d-88fe-29223dfab4a5" providerId="ADAL" clId="{98FB8A92-BCA7-48CA-8F11-2B151231262F}" dt="2021-06-17T20:45:15.511" v="413" actId="478"/>
          <ac:picMkLst>
            <pc:docMk/>
            <pc:sldMk cId="1108146528" sldId="629"/>
            <ac:picMk id="131" creationId="{E26A2ED5-5032-4F32-861C-995D719B18F3}"/>
          </ac:picMkLst>
        </pc:picChg>
        <pc:picChg chg="del">
          <ac:chgData name="MANUEL ALBERTO GUEVARA  NAJARRO" userId="dc0839a7-ef25-445d-88fe-29223dfab4a5" providerId="ADAL" clId="{98FB8A92-BCA7-48CA-8F11-2B151231262F}" dt="2021-06-17T20:45:15.511" v="413" actId="478"/>
          <ac:picMkLst>
            <pc:docMk/>
            <pc:sldMk cId="1108146528" sldId="629"/>
            <ac:picMk id="132" creationId="{7FFD304D-F441-44E3-B840-E3FBA4BB3CA6}"/>
          </ac:picMkLst>
        </pc:picChg>
        <pc:picChg chg="del">
          <ac:chgData name="MANUEL ALBERTO GUEVARA  NAJARRO" userId="dc0839a7-ef25-445d-88fe-29223dfab4a5" providerId="ADAL" clId="{98FB8A92-BCA7-48CA-8F11-2B151231262F}" dt="2021-06-17T20:45:15.511" v="413" actId="478"/>
          <ac:picMkLst>
            <pc:docMk/>
            <pc:sldMk cId="1108146528" sldId="629"/>
            <ac:picMk id="133" creationId="{82B8083F-99CE-4CA6-B2EE-C630B4911387}"/>
          </ac:picMkLst>
        </pc:picChg>
        <pc:picChg chg="del">
          <ac:chgData name="MANUEL ALBERTO GUEVARA  NAJARRO" userId="dc0839a7-ef25-445d-88fe-29223dfab4a5" providerId="ADAL" clId="{98FB8A92-BCA7-48CA-8F11-2B151231262F}" dt="2021-06-17T20:45:15.511" v="413" actId="478"/>
          <ac:picMkLst>
            <pc:docMk/>
            <pc:sldMk cId="1108146528" sldId="629"/>
            <ac:picMk id="134" creationId="{6251AD4A-A3D7-4CB9-A05B-E777662F6397}"/>
          </ac:picMkLst>
        </pc:picChg>
        <pc:picChg chg="del">
          <ac:chgData name="MANUEL ALBERTO GUEVARA  NAJARRO" userId="dc0839a7-ef25-445d-88fe-29223dfab4a5" providerId="ADAL" clId="{98FB8A92-BCA7-48CA-8F11-2B151231262F}" dt="2021-06-17T20:45:15.511" v="413" actId="478"/>
          <ac:picMkLst>
            <pc:docMk/>
            <pc:sldMk cId="1108146528" sldId="629"/>
            <ac:picMk id="135" creationId="{F3902A19-D4CB-4E91-84BC-38BBE04E1EDB}"/>
          </ac:picMkLst>
        </pc:picChg>
        <pc:picChg chg="del">
          <ac:chgData name="MANUEL ALBERTO GUEVARA  NAJARRO" userId="dc0839a7-ef25-445d-88fe-29223dfab4a5" providerId="ADAL" clId="{98FB8A92-BCA7-48CA-8F11-2B151231262F}" dt="2021-06-17T20:45:15.511" v="413" actId="478"/>
          <ac:picMkLst>
            <pc:docMk/>
            <pc:sldMk cId="1108146528" sldId="629"/>
            <ac:picMk id="136" creationId="{9F8872A5-0E0C-4FAA-B0D6-B9B0C7ADD7D1}"/>
          </ac:picMkLst>
        </pc:picChg>
      </pc:sldChg>
      <pc:sldChg chg="add del">
        <pc:chgData name="MANUEL ALBERTO GUEVARA  NAJARRO" userId="dc0839a7-ef25-445d-88fe-29223dfab4a5" providerId="ADAL" clId="{98FB8A92-BCA7-48CA-8F11-2B151231262F}" dt="2021-06-17T20:42:11.436" v="387" actId="22"/>
        <pc:sldMkLst>
          <pc:docMk/>
          <pc:sldMk cId="3810889754" sldId="629"/>
        </pc:sldMkLst>
      </pc:sldChg>
      <pc:sldChg chg="addSp delSp modSp add mod ord">
        <pc:chgData name="MANUEL ALBERTO GUEVARA  NAJARRO" userId="dc0839a7-ef25-445d-88fe-29223dfab4a5" providerId="ADAL" clId="{98FB8A92-BCA7-48CA-8F11-2B151231262F}" dt="2021-06-17T21:28:30.578" v="771" actId="14826"/>
        <pc:sldMkLst>
          <pc:docMk/>
          <pc:sldMk cId="2932305907" sldId="630"/>
        </pc:sldMkLst>
        <pc:spChg chg="mod">
          <ac:chgData name="MANUEL ALBERTO GUEVARA  NAJARRO" userId="dc0839a7-ef25-445d-88fe-29223dfab4a5" providerId="ADAL" clId="{98FB8A92-BCA7-48CA-8F11-2B151231262F}" dt="2021-06-17T21:00:53.515" v="675" actId="1037"/>
          <ac:spMkLst>
            <pc:docMk/>
            <pc:sldMk cId="2932305907" sldId="630"/>
            <ac:spMk id="39" creationId="{ACC695CE-44CC-4B6E-A480-F9F483B6AB96}"/>
          </ac:spMkLst>
        </pc:spChg>
        <pc:spChg chg="mod">
          <ac:chgData name="MANUEL ALBERTO GUEVARA  NAJARRO" userId="dc0839a7-ef25-445d-88fe-29223dfab4a5" providerId="ADAL" clId="{98FB8A92-BCA7-48CA-8F11-2B151231262F}" dt="2021-06-17T21:00:53.515" v="675" actId="1037"/>
          <ac:spMkLst>
            <pc:docMk/>
            <pc:sldMk cId="2932305907" sldId="630"/>
            <ac:spMk id="40" creationId="{C355B0CF-6879-4060-9B65-E091EA5B23D9}"/>
          </ac:spMkLst>
        </pc:spChg>
        <pc:spChg chg="mod">
          <ac:chgData name="MANUEL ALBERTO GUEVARA  NAJARRO" userId="dc0839a7-ef25-445d-88fe-29223dfab4a5" providerId="ADAL" clId="{98FB8A92-BCA7-48CA-8F11-2B151231262F}" dt="2021-06-17T21:00:53.515" v="675" actId="1037"/>
          <ac:spMkLst>
            <pc:docMk/>
            <pc:sldMk cId="2932305907" sldId="630"/>
            <ac:spMk id="42" creationId="{E7D2B2B0-17C2-4943-8E20-4437192CAD2F}"/>
          </ac:spMkLst>
        </pc:spChg>
        <pc:spChg chg="mod">
          <ac:chgData name="MANUEL ALBERTO GUEVARA  NAJARRO" userId="dc0839a7-ef25-445d-88fe-29223dfab4a5" providerId="ADAL" clId="{98FB8A92-BCA7-48CA-8F11-2B151231262F}" dt="2021-06-17T21:01:04.968" v="681" actId="14100"/>
          <ac:spMkLst>
            <pc:docMk/>
            <pc:sldMk cId="2932305907" sldId="630"/>
            <ac:spMk id="43" creationId="{F924FD13-0A7D-416A-BA1A-CB3B19374B83}"/>
          </ac:spMkLst>
        </pc:spChg>
        <pc:spChg chg="mod">
          <ac:chgData name="MANUEL ALBERTO GUEVARA  NAJARRO" userId="dc0839a7-ef25-445d-88fe-29223dfab4a5" providerId="ADAL" clId="{98FB8A92-BCA7-48CA-8F11-2B151231262F}" dt="2021-06-17T21:00:53.515" v="675" actId="1037"/>
          <ac:spMkLst>
            <pc:docMk/>
            <pc:sldMk cId="2932305907" sldId="630"/>
            <ac:spMk id="45" creationId="{A11AFCFC-2540-47C6-B450-9F3938378212}"/>
          </ac:spMkLst>
        </pc:spChg>
        <pc:spChg chg="mod">
          <ac:chgData name="MANUEL ALBERTO GUEVARA  NAJARRO" userId="dc0839a7-ef25-445d-88fe-29223dfab4a5" providerId="ADAL" clId="{98FB8A92-BCA7-48CA-8F11-2B151231262F}" dt="2021-06-17T21:00:53.515" v="675" actId="1037"/>
          <ac:spMkLst>
            <pc:docMk/>
            <pc:sldMk cId="2932305907" sldId="630"/>
            <ac:spMk id="48" creationId="{623F76FC-39AA-46BA-9428-0000BF320917}"/>
          </ac:spMkLst>
        </pc:spChg>
        <pc:spChg chg="mod">
          <ac:chgData name="MANUEL ALBERTO GUEVARA  NAJARRO" userId="dc0839a7-ef25-445d-88fe-29223dfab4a5" providerId="ADAL" clId="{98FB8A92-BCA7-48CA-8F11-2B151231262F}" dt="2021-06-17T21:00:53.515" v="675" actId="1037"/>
          <ac:spMkLst>
            <pc:docMk/>
            <pc:sldMk cId="2932305907" sldId="630"/>
            <ac:spMk id="55" creationId="{44EFE15E-4CBC-4AC5-974A-C4C18972DD37}"/>
          </ac:spMkLst>
        </pc:spChg>
        <pc:spChg chg="mod">
          <ac:chgData name="MANUEL ALBERTO GUEVARA  NAJARRO" userId="dc0839a7-ef25-445d-88fe-29223dfab4a5" providerId="ADAL" clId="{98FB8A92-BCA7-48CA-8F11-2B151231262F}" dt="2021-06-17T21:01:02.448" v="680" actId="14100"/>
          <ac:spMkLst>
            <pc:docMk/>
            <pc:sldMk cId="2932305907" sldId="630"/>
            <ac:spMk id="56" creationId="{DAEE2C90-2FD8-4EA6-AA4D-843E87469421}"/>
          </ac:spMkLst>
        </pc:spChg>
        <pc:picChg chg="add del">
          <ac:chgData name="MANUEL ALBERTO GUEVARA  NAJARRO" userId="dc0839a7-ef25-445d-88fe-29223dfab4a5" providerId="ADAL" clId="{98FB8A92-BCA7-48CA-8F11-2B151231262F}" dt="2021-06-17T21:25:42.135" v="765" actId="22"/>
          <ac:picMkLst>
            <pc:docMk/>
            <pc:sldMk cId="2932305907" sldId="630"/>
            <ac:picMk id="5" creationId="{C823C2C2-0A4B-4DD0-BAD1-9AC5BCD657C5}"/>
          </ac:picMkLst>
        </pc:picChg>
        <pc:picChg chg="add del">
          <ac:chgData name="MANUEL ALBERTO GUEVARA  NAJARRO" userId="dc0839a7-ef25-445d-88fe-29223dfab4a5" providerId="ADAL" clId="{98FB8A92-BCA7-48CA-8F11-2B151231262F}" dt="2021-06-17T21:26:54.175" v="769" actId="22"/>
          <ac:picMkLst>
            <pc:docMk/>
            <pc:sldMk cId="2932305907" sldId="630"/>
            <ac:picMk id="7" creationId="{D0B955D5-0815-4A72-B1D5-2FE7DB9E8C88}"/>
          </ac:picMkLst>
        </pc:picChg>
        <pc:picChg chg="mod">
          <ac:chgData name="MANUEL ALBERTO GUEVARA  NAJARRO" userId="dc0839a7-ef25-445d-88fe-29223dfab4a5" providerId="ADAL" clId="{98FB8A92-BCA7-48CA-8F11-2B151231262F}" dt="2021-06-17T21:25:44.651" v="766" actId="14826"/>
          <ac:picMkLst>
            <pc:docMk/>
            <pc:sldMk cId="2932305907" sldId="630"/>
            <ac:picMk id="51" creationId="{E01BF0BA-DEFA-4C51-9132-EBA48F500DF8}"/>
          </ac:picMkLst>
        </pc:picChg>
        <pc:picChg chg="mod">
          <ac:chgData name="MANUEL ALBERTO GUEVARA  NAJARRO" userId="dc0839a7-ef25-445d-88fe-29223dfab4a5" providerId="ADAL" clId="{98FB8A92-BCA7-48CA-8F11-2B151231262F}" dt="2021-06-17T21:26:32.901" v="767" actId="14826"/>
          <ac:picMkLst>
            <pc:docMk/>
            <pc:sldMk cId="2932305907" sldId="630"/>
            <ac:picMk id="52" creationId="{F3BAC3D1-176C-49EB-85CC-7901A855F4C6}"/>
          </ac:picMkLst>
        </pc:picChg>
        <pc:picChg chg="mod">
          <ac:chgData name="MANUEL ALBERTO GUEVARA  NAJARRO" userId="dc0839a7-ef25-445d-88fe-29223dfab4a5" providerId="ADAL" clId="{98FB8A92-BCA7-48CA-8F11-2B151231262F}" dt="2021-06-17T21:26:56.616" v="770" actId="14826"/>
          <ac:picMkLst>
            <pc:docMk/>
            <pc:sldMk cId="2932305907" sldId="630"/>
            <ac:picMk id="53" creationId="{5F227B4B-07E1-4668-A411-9B42DAA84F10}"/>
          </ac:picMkLst>
        </pc:picChg>
        <pc:picChg chg="mod">
          <ac:chgData name="MANUEL ALBERTO GUEVARA  NAJARRO" userId="dc0839a7-ef25-445d-88fe-29223dfab4a5" providerId="ADAL" clId="{98FB8A92-BCA7-48CA-8F11-2B151231262F}" dt="2021-06-17T21:28:30.578" v="771" actId="14826"/>
          <ac:picMkLst>
            <pc:docMk/>
            <pc:sldMk cId="2932305907" sldId="630"/>
            <ac:picMk id="54" creationId="{54CC9A94-2017-4422-9D43-845757D632B2}"/>
          </ac:picMkLst>
        </pc:picChg>
      </pc:sldChg>
      <pc:sldChg chg="addSp delSp modSp add mod">
        <pc:chgData name="MANUEL ALBERTO GUEVARA  NAJARRO" userId="dc0839a7-ef25-445d-88fe-29223dfab4a5" providerId="ADAL" clId="{98FB8A92-BCA7-48CA-8F11-2B151231262F}" dt="2021-06-17T21:40:01.209" v="836" actId="27180"/>
        <pc:sldMkLst>
          <pc:docMk/>
          <pc:sldMk cId="1094214726" sldId="631"/>
        </pc:sldMkLst>
        <pc:spChg chg="mod">
          <ac:chgData name="MANUEL ALBERTO GUEVARA  NAJARRO" userId="dc0839a7-ef25-445d-88fe-29223dfab4a5" providerId="ADAL" clId="{98FB8A92-BCA7-48CA-8F11-2B151231262F}" dt="2021-06-17T21:02:03.387" v="686" actId="20577"/>
          <ac:spMkLst>
            <pc:docMk/>
            <pc:sldMk cId="1094214726" sldId="631"/>
            <ac:spMk id="40" creationId="{C355B0CF-6879-4060-9B65-E091EA5B23D9}"/>
          </ac:spMkLst>
        </pc:spChg>
        <pc:spChg chg="mod">
          <ac:chgData name="MANUEL ALBERTO GUEVARA  NAJARRO" userId="dc0839a7-ef25-445d-88fe-29223dfab4a5" providerId="ADAL" clId="{98FB8A92-BCA7-48CA-8F11-2B151231262F}" dt="2021-06-17T21:15:54.942" v="711" actId="20577"/>
          <ac:spMkLst>
            <pc:docMk/>
            <pc:sldMk cId="1094214726" sldId="631"/>
            <ac:spMk id="43" creationId="{F924FD13-0A7D-416A-BA1A-CB3B19374B83}"/>
          </ac:spMkLst>
        </pc:spChg>
        <pc:spChg chg="mod">
          <ac:chgData name="MANUEL ALBERTO GUEVARA  NAJARRO" userId="dc0839a7-ef25-445d-88fe-29223dfab4a5" providerId="ADAL" clId="{98FB8A92-BCA7-48CA-8F11-2B151231262F}" dt="2021-06-17T21:23:12.834" v="742" actId="20577"/>
          <ac:spMkLst>
            <pc:docMk/>
            <pc:sldMk cId="1094214726" sldId="631"/>
            <ac:spMk id="55" creationId="{44EFE15E-4CBC-4AC5-974A-C4C18972DD37}"/>
          </ac:spMkLst>
        </pc:spChg>
        <pc:spChg chg="mod">
          <ac:chgData name="MANUEL ALBERTO GUEVARA  NAJARRO" userId="dc0839a7-ef25-445d-88fe-29223dfab4a5" providerId="ADAL" clId="{98FB8A92-BCA7-48CA-8F11-2B151231262F}" dt="2021-06-17T21:24:57.101" v="763" actId="20577"/>
          <ac:spMkLst>
            <pc:docMk/>
            <pc:sldMk cId="1094214726" sldId="631"/>
            <ac:spMk id="56" creationId="{DAEE2C90-2FD8-4EA6-AA4D-843E87469421}"/>
          </ac:spMkLst>
        </pc:spChg>
        <pc:graphicFrameChg chg="add mod modGraphic">
          <ac:chgData name="MANUEL ALBERTO GUEVARA  NAJARRO" userId="dc0839a7-ef25-445d-88fe-29223dfab4a5" providerId="ADAL" clId="{98FB8A92-BCA7-48CA-8F11-2B151231262F}" dt="2021-06-17T21:40:01.209" v="836" actId="27180"/>
          <ac:graphicFrameMkLst>
            <pc:docMk/>
            <pc:sldMk cId="1094214726" sldId="631"/>
            <ac:graphicFrameMk id="7" creationId="{51AE6F48-A298-4237-A3D3-362725BF4190}"/>
          </ac:graphicFrameMkLst>
        </pc:graphicFrameChg>
        <pc:graphicFrameChg chg="add del mod modGraphic">
          <ac:chgData name="MANUEL ALBERTO GUEVARA  NAJARRO" userId="dc0839a7-ef25-445d-88fe-29223dfab4a5" providerId="ADAL" clId="{98FB8A92-BCA7-48CA-8F11-2B151231262F}" dt="2021-06-17T21:35:10.509" v="799" actId="478"/>
          <ac:graphicFrameMkLst>
            <pc:docMk/>
            <pc:sldMk cId="1094214726" sldId="631"/>
            <ac:graphicFrameMk id="18" creationId="{4C2E4915-D110-4F41-A612-B839233588A4}"/>
          </ac:graphicFrameMkLst>
        </pc:graphicFrameChg>
        <pc:picChg chg="add del">
          <ac:chgData name="MANUEL ALBERTO GUEVARA  NAJARRO" userId="dc0839a7-ef25-445d-88fe-29223dfab4a5" providerId="ADAL" clId="{98FB8A92-BCA7-48CA-8F11-2B151231262F}" dt="2021-06-17T21:28:55.591" v="773" actId="22"/>
          <ac:picMkLst>
            <pc:docMk/>
            <pc:sldMk cId="1094214726" sldId="631"/>
            <ac:picMk id="5" creationId="{C3A806B2-8091-4C43-9608-F7EFA30F8D8B}"/>
          </ac:picMkLst>
        </pc:picChg>
        <pc:picChg chg="del mod">
          <ac:chgData name="MANUEL ALBERTO GUEVARA  NAJARRO" userId="dc0839a7-ef25-445d-88fe-29223dfab4a5" providerId="ADAL" clId="{98FB8A92-BCA7-48CA-8F11-2B151231262F}" dt="2021-06-17T21:39:27.461" v="822" actId="478"/>
          <ac:picMkLst>
            <pc:docMk/>
            <pc:sldMk cId="1094214726" sldId="631"/>
            <ac:picMk id="51" creationId="{E01BF0BA-DEFA-4C51-9132-EBA48F500DF8}"/>
          </ac:picMkLst>
        </pc:picChg>
        <pc:picChg chg="mod">
          <ac:chgData name="MANUEL ALBERTO GUEVARA  NAJARRO" userId="dc0839a7-ef25-445d-88fe-29223dfab4a5" providerId="ADAL" clId="{98FB8A92-BCA7-48CA-8F11-2B151231262F}" dt="2021-06-17T21:29:19.200" v="775" actId="14826"/>
          <ac:picMkLst>
            <pc:docMk/>
            <pc:sldMk cId="1094214726" sldId="631"/>
            <ac:picMk id="52" creationId="{F3BAC3D1-176C-49EB-85CC-7901A855F4C6}"/>
          </ac:picMkLst>
        </pc:picChg>
        <pc:picChg chg="mod">
          <ac:chgData name="MANUEL ALBERTO GUEVARA  NAJARRO" userId="dc0839a7-ef25-445d-88fe-29223dfab4a5" providerId="ADAL" clId="{98FB8A92-BCA7-48CA-8F11-2B151231262F}" dt="2021-06-17T21:29:50.305" v="776" actId="14826"/>
          <ac:picMkLst>
            <pc:docMk/>
            <pc:sldMk cId="1094214726" sldId="631"/>
            <ac:picMk id="53" creationId="{5F227B4B-07E1-4668-A411-9B42DAA84F10}"/>
          </ac:picMkLst>
        </pc:picChg>
        <pc:picChg chg="mod modCrop">
          <ac:chgData name="MANUEL ALBERTO GUEVARA  NAJARRO" userId="dc0839a7-ef25-445d-88fe-29223dfab4a5" providerId="ADAL" clId="{98FB8A92-BCA7-48CA-8F11-2B151231262F}" dt="2021-06-17T21:31:33.069" v="782" actId="14826"/>
          <ac:picMkLst>
            <pc:docMk/>
            <pc:sldMk cId="1094214726" sldId="631"/>
            <ac:picMk id="54" creationId="{54CC9A94-2017-4422-9D43-845757D632B2}"/>
          </ac:picMkLst>
        </pc:picChg>
      </pc:sldChg>
      <pc:sldChg chg="add del">
        <pc:chgData name="MANUEL ALBERTO GUEVARA  NAJARRO" userId="dc0839a7-ef25-445d-88fe-29223dfab4a5" providerId="ADAL" clId="{98FB8A92-BCA7-48CA-8F11-2B151231262F}" dt="2021-06-17T20:59:02.882" v="650" actId="47"/>
        <pc:sldMkLst>
          <pc:docMk/>
          <pc:sldMk cId="1202060131" sldId="631"/>
        </pc:sldMkLst>
      </pc:sldChg>
      <pc:sldChg chg="addSp delSp modSp new del mod modClrScheme chgLayout">
        <pc:chgData name="MANUEL ALBERTO GUEVARA  NAJARRO" userId="dc0839a7-ef25-445d-88fe-29223dfab4a5" providerId="ADAL" clId="{98FB8A92-BCA7-48CA-8F11-2B151231262F}" dt="2021-06-17T21:32:23.289" v="788" actId="47"/>
        <pc:sldMkLst>
          <pc:docMk/>
          <pc:sldMk cId="869236226" sldId="632"/>
        </pc:sldMkLst>
        <pc:spChg chg="del mod ord">
          <ac:chgData name="MANUEL ALBERTO GUEVARA  NAJARRO" userId="dc0839a7-ef25-445d-88fe-29223dfab4a5" providerId="ADAL" clId="{98FB8A92-BCA7-48CA-8F11-2B151231262F}" dt="2021-06-17T21:32:02.322" v="784" actId="700"/>
          <ac:spMkLst>
            <pc:docMk/>
            <pc:sldMk cId="869236226" sldId="632"/>
            <ac:spMk id="2" creationId="{0BFEEB2C-98C1-4452-A9C8-295697384222}"/>
          </ac:spMkLst>
        </pc:spChg>
        <pc:spChg chg="del mod ord">
          <ac:chgData name="MANUEL ALBERTO GUEVARA  NAJARRO" userId="dc0839a7-ef25-445d-88fe-29223dfab4a5" providerId="ADAL" clId="{98FB8A92-BCA7-48CA-8F11-2B151231262F}" dt="2021-06-17T21:32:02.322" v="784" actId="700"/>
          <ac:spMkLst>
            <pc:docMk/>
            <pc:sldMk cId="869236226" sldId="632"/>
            <ac:spMk id="3" creationId="{42BB23F9-B37C-42AC-AD80-A8D0BD9991B4}"/>
          </ac:spMkLst>
        </pc:spChg>
        <pc:spChg chg="del">
          <ac:chgData name="MANUEL ALBERTO GUEVARA  NAJARRO" userId="dc0839a7-ef25-445d-88fe-29223dfab4a5" providerId="ADAL" clId="{98FB8A92-BCA7-48CA-8F11-2B151231262F}" dt="2021-06-17T21:32:02.322" v="784" actId="700"/>
          <ac:spMkLst>
            <pc:docMk/>
            <pc:sldMk cId="869236226" sldId="632"/>
            <ac:spMk id="4" creationId="{698EC57B-6CC3-47C2-B597-9B4D8493AC5A}"/>
          </ac:spMkLst>
        </pc:spChg>
        <pc:spChg chg="add del mod ord">
          <ac:chgData name="MANUEL ALBERTO GUEVARA  NAJARRO" userId="dc0839a7-ef25-445d-88fe-29223dfab4a5" providerId="ADAL" clId="{98FB8A92-BCA7-48CA-8F11-2B151231262F}" dt="2021-06-17T21:32:06.140" v="785" actId="700"/>
          <ac:spMkLst>
            <pc:docMk/>
            <pc:sldMk cId="869236226" sldId="632"/>
            <ac:spMk id="5" creationId="{BC32BADA-4086-4718-B5E4-BE6316F2F8B0}"/>
          </ac:spMkLst>
        </pc:spChg>
        <pc:spChg chg="add del mod ord">
          <ac:chgData name="MANUEL ALBERTO GUEVARA  NAJARRO" userId="dc0839a7-ef25-445d-88fe-29223dfab4a5" providerId="ADAL" clId="{98FB8A92-BCA7-48CA-8F11-2B151231262F}" dt="2021-06-17T21:32:06.140" v="785" actId="700"/>
          <ac:spMkLst>
            <pc:docMk/>
            <pc:sldMk cId="869236226" sldId="632"/>
            <ac:spMk id="6" creationId="{91B57493-823E-49FE-9EA0-36AD92148919}"/>
          </ac:spMkLst>
        </pc:spChg>
        <pc:spChg chg="add del mod ord">
          <ac:chgData name="MANUEL ALBERTO GUEVARA  NAJARRO" userId="dc0839a7-ef25-445d-88fe-29223dfab4a5" providerId="ADAL" clId="{98FB8A92-BCA7-48CA-8F11-2B151231262F}" dt="2021-06-17T21:32:14.829" v="786" actId="700"/>
          <ac:spMkLst>
            <pc:docMk/>
            <pc:sldMk cId="869236226" sldId="632"/>
            <ac:spMk id="7" creationId="{3C940AFB-0762-4C2D-A8A1-B47E31DC45C8}"/>
          </ac:spMkLst>
        </pc:spChg>
        <pc:spChg chg="add del mod ord">
          <ac:chgData name="MANUEL ALBERTO GUEVARA  NAJARRO" userId="dc0839a7-ef25-445d-88fe-29223dfab4a5" providerId="ADAL" clId="{98FB8A92-BCA7-48CA-8F11-2B151231262F}" dt="2021-06-17T21:32:14.829" v="786" actId="700"/>
          <ac:spMkLst>
            <pc:docMk/>
            <pc:sldMk cId="869236226" sldId="632"/>
            <ac:spMk id="8" creationId="{41AAEBD0-2122-4177-9DF8-7F19795DB113}"/>
          </ac:spMkLst>
        </pc:spChg>
        <pc:spChg chg="add del mod ord">
          <ac:chgData name="MANUEL ALBERTO GUEVARA  NAJARRO" userId="dc0839a7-ef25-445d-88fe-29223dfab4a5" providerId="ADAL" clId="{98FB8A92-BCA7-48CA-8F11-2B151231262F}" dt="2021-06-17T21:32:14.829" v="786" actId="700"/>
          <ac:spMkLst>
            <pc:docMk/>
            <pc:sldMk cId="869236226" sldId="632"/>
            <ac:spMk id="9" creationId="{644BD0BB-B310-4B57-BBC5-C1539C32662C}"/>
          </ac:spMkLst>
        </pc:spChg>
        <pc:spChg chg="add del mod ord">
          <ac:chgData name="MANUEL ALBERTO GUEVARA  NAJARRO" userId="dc0839a7-ef25-445d-88fe-29223dfab4a5" providerId="ADAL" clId="{98FB8A92-BCA7-48CA-8F11-2B151231262F}" dt="2021-06-17T21:32:20.770" v="787" actId="700"/>
          <ac:spMkLst>
            <pc:docMk/>
            <pc:sldMk cId="869236226" sldId="632"/>
            <ac:spMk id="10" creationId="{69F54697-1924-4B9B-A0E3-61A5C08B5DC7}"/>
          </ac:spMkLst>
        </pc:spChg>
        <pc:spChg chg="add del mod ord">
          <ac:chgData name="MANUEL ALBERTO GUEVARA  NAJARRO" userId="dc0839a7-ef25-445d-88fe-29223dfab4a5" providerId="ADAL" clId="{98FB8A92-BCA7-48CA-8F11-2B151231262F}" dt="2021-06-17T21:32:20.770" v="787" actId="700"/>
          <ac:spMkLst>
            <pc:docMk/>
            <pc:sldMk cId="869236226" sldId="632"/>
            <ac:spMk id="11" creationId="{CE881695-097C-4C43-BF28-6FA1917E36C1}"/>
          </ac:spMkLst>
        </pc:spChg>
        <pc:spChg chg="add del mod ord">
          <ac:chgData name="MANUEL ALBERTO GUEVARA  NAJARRO" userId="dc0839a7-ef25-445d-88fe-29223dfab4a5" providerId="ADAL" clId="{98FB8A92-BCA7-48CA-8F11-2B151231262F}" dt="2021-06-17T21:32:20.770" v="787" actId="700"/>
          <ac:spMkLst>
            <pc:docMk/>
            <pc:sldMk cId="869236226" sldId="632"/>
            <ac:spMk id="12" creationId="{B002DE76-0240-4CE1-B9D5-4F2A8216678B}"/>
          </ac:spMkLst>
        </pc:spChg>
        <pc:spChg chg="add del mod ord">
          <ac:chgData name="MANUEL ALBERTO GUEVARA  NAJARRO" userId="dc0839a7-ef25-445d-88fe-29223dfab4a5" providerId="ADAL" clId="{98FB8A92-BCA7-48CA-8F11-2B151231262F}" dt="2021-06-17T21:32:20.770" v="787" actId="700"/>
          <ac:spMkLst>
            <pc:docMk/>
            <pc:sldMk cId="869236226" sldId="632"/>
            <ac:spMk id="13" creationId="{93CFBC3A-BA3A-45BF-9419-B05649A484A4}"/>
          </ac:spMkLst>
        </pc:spChg>
        <pc:spChg chg="add mod ord">
          <ac:chgData name="MANUEL ALBERTO GUEVARA  NAJARRO" userId="dc0839a7-ef25-445d-88fe-29223dfab4a5" providerId="ADAL" clId="{98FB8A92-BCA7-48CA-8F11-2B151231262F}" dt="2021-06-17T21:32:20.770" v="787" actId="700"/>
          <ac:spMkLst>
            <pc:docMk/>
            <pc:sldMk cId="869236226" sldId="632"/>
            <ac:spMk id="14" creationId="{CF6FFBFA-7A00-4A98-B9F6-C10980DD7FEC}"/>
          </ac:spMkLst>
        </pc:spChg>
        <pc:spChg chg="add mod ord">
          <ac:chgData name="MANUEL ALBERTO GUEVARA  NAJARRO" userId="dc0839a7-ef25-445d-88fe-29223dfab4a5" providerId="ADAL" clId="{98FB8A92-BCA7-48CA-8F11-2B151231262F}" dt="2021-06-17T21:32:20.770" v="787" actId="700"/>
          <ac:spMkLst>
            <pc:docMk/>
            <pc:sldMk cId="869236226" sldId="632"/>
            <ac:spMk id="15" creationId="{BF734F96-25EE-47AA-AE0A-5F1690876E75}"/>
          </ac:spMkLst>
        </pc:spChg>
      </pc:sldChg>
      <pc:sldChg chg="add del">
        <pc:chgData name="MANUEL ALBERTO GUEVARA  NAJARRO" userId="dc0839a7-ef25-445d-88fe-29223dfab4a5" providerId="ADAL" clId="{98FB8A92-BCA7-48CA-8F11-2B151231262F}" dt="2021-06-17T20:59:02.882" v="650" actId="47"/>
        <pc:sldMkLst>
          <pc:docMk/>
          <pc:sldMk cId="1517985719" sldId="632"/>
        </pc:sldMkLst>
      </pc:sldChg>
      <pc:sldChg chg="addSp delSp modSp new mod modClrScheme chgLayout">
        <pc:chgData name="MANUEL ALBERTO GUEVARA  NAJARRO" userId="dc0839a7-ef25-445d-88fe-29223dfab4a5" providerId="ADAL" clId="{98FB8A92-BCA7-48CA-8F11-2B151231262F}" dt="2021-06-17T21:41:35.519" v="911" actId="20577"/>
        <pc:sldMkLst>
          <pc:docMk/>
          <pc:sldMk cId="1889000168" sldId="632"/>
        </pc:sldMkLst>
        <pc:spChg chg="del mod ord">
          <ac:chgData name="MANUEL ALBERTO GUEVARA  NAJARRO" userId="dc0839a7-ef25-445d-88fe-29223dfab4a5" providerId="ADAL" clId="{98FB8A92-BCA7-48CA-8F11-2B151231262F}" dt="2021-06-17T21:33:49.443" v="794" actId="700"/>
          <ac:spMkLst>
            <pc:docMk/>
            <pc:sldMk cId="1889000168" sldId="632"/>
            <ac:spMk id="2" creationId="{C26DA354-8B13-4CEE-B6DF-52ECD14173B2}"/>
          </ac:spMkLst>
        </pc:spChg>
        <pc:spChg chg="del mod ord">
          <ac:chgData name="MANUEL ALBERTO GUEVARA  NAJARRO" userId="dc0839a7-ef25-445d-88fe-29223dfab4a5" providerId="ADAL" clId="{98FB8A92-BCA7-48CA-8F11-2B151231262F}" dt="2021-06-17T21:33:49.443" v="794" actId="700"/>
          <ac:spMkLst>
            <pc:docMk/>
            <pc:sldMk cId="1889000168" sldId="632"/>
            <ac:spMk id="3" creationId="{F5FB0C3C-0A36-42E2-84FC-4037029E0F1B}"/>
          </ac:spMkLst>
        </pc:spChg>
        <pc:spChg chg="del mod ord">
          <ac:chgData name="MANUEL ALBERTO GUEVARA  NAJARRO" userId="dc0839a7-ef25-445d-88fe-29223dfab4a5" providerId="ADAL" clId="{98FB8A92-BCA7-48CA-8F11-2B151231262F}" dt="2021-06-17T21:33:49.443" v="794" actId="700"/>
          <ac:spMkLst>
            <pc:docMk/>
            <pc:sldMk cId="1889000168" sldId="632"/>
            <ac:spMk id="4" creationId="{CE90A9D2-0E7B-4E12-88B3-11C0C6F5C801}"/>
          </ac:spMkLst>
        </pc:spChg>
        <pc:spChg chg="add mod ord">
          <ac:chgData name="MANUEL ALBERTO GUEVARA  NAJARRO" userId="dc0839a7-ef25-445d-88fe-29223dfab4a5" providerId="ADAL" clId="{98FB8A92-BCA7-48CA-8F11-2B151231262F}" dt="2021-06-17T21:40:27.999" v="845" actId="2716"/>
          <ac:spMkLst>
            <pc:docMk/>
            <pc:sldMk cId="1889000168" sldId="632"/>
            <ac:spMk id="5" creationId="{5ECE236A-6C3C-46E8-A81F-7846D7B4570C}"/>
          </ac:spMkLst>
        </pc:spChg>
        <pc:spChg chg="add mod ord">
          <ac:chgData name="MANUEL ALBERTO GUEVARA  NAJARRO" userId="dc0839a7-ef25-445d-88fe-29223dfab4a5" providerId="ADAL" clId="{98FB8A92-BCA7-48CA-8F11-2B151231262F}" dt="2021-06-17T21:41:35.519" v="911" actId="20577"/>
          <ac:spMkLst>
            <pc:docMk/>
            <pc:sldMk cId="1889000168" sldId="632"/>
            <ac:spMk id="6" creationId="{62B8E1A4-E755-4E07-B436-48B0481D7B00}"/>
          </ac:spMkLst>
        </pc:spChg>
        <pc:spChg chg="add del mod ord">
          <ac:chgData name="MANUEL ALBERTO GUEVARA  NAJARRO" userId="dc0839a7-ef25-445d-88fe-29223dfab4a5" providerId="ADAL" clId="{98FB8A92-BCA7-48CA-8F11-2B151231262F}" dt="2021-06-17T21:41:11.145" v="902" actId="22"/>
          <ac:spMkLst>
            <pc:docMk/>
            <pc:sldMk cId="1889000168" sldId="632"/>
            <ac:spMk id="7" creationId="{6E20E88F-61DC-41B0-B94C-3F0E11A098B0}"/>
          </ac:spMkLst>
        </pc:spChg>
        <pc:spChg chg="add mod ord">
          <ac:chgData name="MANUEL ALBERTO GUEVARA  NAJARRO" userId="dc0839a7-ef25-445d-88fe-29223dfab4a5" providerId="ADAL" clId="{98FB8A92-BCA7-48CA-8F11-2B151231262F}" dt="2021-06-17T21:40:41.779" v="901" actId="20577"/>
          <ac:spMkLst>
            <pc:docMk/>
            <pc:sldMk cId="1889000168" sldId="632"/>
            <ac:spMk id="8" creationId="{E7CEC6EF-2F0A-4CD2-A23E-2A05F9F436E8}"/>
          </ac:spMkLst>
        </pc:spChg>
        <pc:picChg chg="add mod ord modCrop">
          <ac:chgData name="MANUEL ALBERTO GUEVARA  NAJARRO" userId="dc0839a7-ef25-445d-88fe-29223dfab4a5" providerId="ADAL" clId="{98FB8A92-BCA7-48CA-8F11-2B151231262F}" dt="2021-06-17T21:41:23.099" v="905" actId="732"/>
          <ac:picMkLst>
            <pc:docMk/>
            <pc:sldMk cId="1889000168" sldId="632"/>
            <ac:picMk id="10" creationId="{F715C18E-F8C5-4C70-9752-8EDE5E424121}"/>
          </ac:picMkLst>
        </pc:picChg>
      </pc:sldChg>
      <pc:sldChg chg="add del">
        <pc:chgData name="MANUEL ALBERTO GUEVARA  NAJARRO" userId="dc0839a7-ef25-445d-88fe-29223dfab4a5" providerId="ADAL" clId="{98FB8A92-BCA7-48CA-8F11-2B151231262F}" dt="2021-06-17T20:59:02.882" v="650" actId="47"/>
        <pc:sldMkLst>
          <pc:docMk/>
          <pc:sldMk cId="370651764" sldId="633"/>
        </pc:sldMkLst>
      </pc:sldChg>
      <pc:sldChg chg="addSp modSp add del mod modClrScheme chgLayout">
        <pc:chgData name="MANUEL ALBERTO GUEVARA  NAJARRO" userId="dc0839a7-ef25-445d-88fe-29223dfab4a5" providerId="ADAL" clId="{98FB8A92-BCA7-48CA-8F11-2B151231262F}" dt="2021-06-17T21:42:22.065" v="916" actId="47"/>
        <pc:sldMkLst>
          <pc:docMk/>
          <pc:sldMk cId="2921407282" sldId="633"/>
        </pc:sldMkLst>
        <pc:spChg chg="add mod ord">
          <ac:chgData name="MANUEL ALBERTO GUEVARA  NAJARRO" userId="dc0839a7-ef25-445d-88fe-29223dfab4a5" providerId="ADAL" clId="{98FB8A92-BCA7-48CA-8F11-2B151231262F}" dt="2021-06-17T21:42:14.677" v="913" actId="700"/>
          <ac:spMkLst>
            <pc:docMk/>
            <pc:sldMk cId="2921407282" sldId="633"/>
            <ac:spMk id="2" creationId="{B9AD2404-ED28-456F-B1BC-8BAF4A68F28C}"/>
          </ac:spMkLst>
        </pc:spChg>
        <pc:spChg chg="add mod ord">
          <ac:chgData name="MANUEL ALBERTO GUEVARA  NAJARRO" userId="dc0839a7-ef25-445d-88fe-29223dfab4a5" providerId="ADAL" clId="{98FB8A92-BCA7-48CA-8F11-2B151231262F}" dt="2021-06-17T21:42:14.677" v="913" actId="700"/>
          <ac:spMkLst>
            <pc:docMk/>
            <pc:sldMk cId="2921407282" sldId="633"/>
            <ac:spMk id="3" creationId="{485826DC-60B2-4EE8-B36B-5E4AEC05EF8A}"/>
          </ac:spMkLst>
        </pc:spChg>
        <pc:spChg chg="mod ord">
          <ac:chgData name="MANUEL ALBERTO GUEVARA  NAJARRO" userId="dc0839a7-ef25-445d-88fe-29223dfab4a5" providerId="ADAL" clId="{98FB8A92-BCA7-48CA-8F11-2B151231262F}" dt="2021-06-17T21:42:14.677" v="913" actId="700"/>
          <ac:spMkLst>
            <pc:docMk/>
            <pc:sldMk cId="2921407282" sldId="633"/>
            <ac:spMk id="5" creationId="{5ECE236A-6C3C-46E8-A81F-7846D7B4570C}"/>
          </ac:spMkLst>
        </pc:spChg>
        <pc:spChg chg="mod ord">
          <ac:chgData name="MANUEL ALBERTO GUEVARA  NAJARRO" userId="dc0839a7-ef25-445d-88fe-29223dfab4a5" providerId="ADAL" clId="{98FB8A92-BCA7-48CA-8F11-2B151231262F}" dt="2021-06-17T21:42:14.765" v="915" actId="27636"/>
          <ac:spMkLst>
            <pc:docMk/>
            <pc:sldMk cId="2921407282" sldId="633"/>
            <ac:spMk id="6" creationId="{62B8E1A4-E755-4E07-B436-48B0481D7B00}"/>
          </ac:spMkLst>
        </pc:spChg>
        <pc:spChg chg="mod ord">
          <ac:chgData name="MANUEL ALBERTO GUEVARA  NAJARRO" userId="dc0839a7-ef25-445d-88fe-29223dfab4a5" providerId="ADAL" clId="{98FB8A92-BCA7-48CA-8F11-2B151231262F}" dt="2021-06-17T21:42:14.738" v="914" actId="27636"/>
          <ac:spMkLst>
            <pc:docMk/>
            <pc:sldMk cId="2921407282" sldId="633"/>
            <ac:spMk id="8" creationId="{E7CEC6EF-2F0A-4CD2-A23E-2A05F9F436E8}"/>
          </ac:spMkLst>
        </pc:spChg>
        <pc:picChg chg="mod ord modCrop">
          <ac:chgData name="MANUEL ALBERTO GUEVARA  NAJARRO" userId="dc0839a7-ef25-445d-88fe-29223dfab4a5" providerId="ADAL" clId="{98FB8A92-BCA7-48CA-8F11-2B151231262F}" dt="2021-06-17T21:42:14.677" v="913" actId="700"/>
          <ac:picMkLst>
            <pc:docMk/>
            <pc:sldMk cId="2921407282" sldId="633"/>
            <ac:picMk id="10" creationId="{F715C18E-F8C5-4C70-9752-8EDE5E424121}"/>
          </ac:picMkLst>
        </pc:picChg>
      </pc:sldChg>
      <pc:sldChg chg="addSp delSp modSp new del mod">
        <pc:chgData name="MANUEL ALBERTO GUEVARA  NAJARRO" userId="dc0839a7-ef25-445d-88fe-29223dfab4a5" providerId="ADAL" clId="{98FB8A92-BCA7-48CA-8F11-2B151231262F}" dt="2021-06-17T21:38:45.648" v="801" actId="47"/>
        <pc:sldMkLst>
          <pc:docMk/>
          <pc:sldMk cId="3064493108" sldId="633"/>
        </pc:sldMkLst>
        <pc:graphicFrameChg chg="add del modGraphic">
          <ac:chgData name="MANUEL ALBERTO GUEVARA  NAJARRO" userId="dc0839a7-ef25-445d-88fe-29223dfab4a5" providerId="ADAL" clId="{98FB8A92-BCA7-48CA-8F11-2B151231262F}" dt="2021-06-17T21:34:12.949" v="796" actId="21"/>
          <ac:graphicFrameMkLst>
            <pc:docMk/>
            <pc:sldMk cId="3064493108" sldId="633"/>
            <ac:graphicFrameMk id="5" creationId="{14A6B4CA-3048-4722-8AB9-C9E2C34ACBE5}"/>
          </ac:graphicFrameMkLst>
        </pc:graphicFrameChg>
      </pc:sldChg>
      <pc:sldChg chg="addSp delSp modSp new del mod modClrScheme chgLayout">
        <pc:chgData name="MANUEL ALBERTO GUEVARA  NAJARRO" userId="dc0839a7-ef25-445d-88fe-29223dfab4a5" providerId="ADAL" clId="{98FB8A92-BCA7-48CA-8F11-2B151231262F}" dt="2021-06-17T21:42:50.763" v="922" actId="47"/>
        <pc:sldMkLst>
          <pc:docMk/>
          <pc:sldMk cId="3446343399" sldId="633"/>
        </pc:sldMkLst>
        <pc:spChg chg="del">
          <ac:chgData name="MANUEL ALBERTO GUEVARA  NAJARRO" userId="dc0839a7-ef25-445d-88fe-29223dfab4a5" providerId="ADAL" clId="{98FB8A92-BCA7-48CA-8F11-2B151231262F}" dt="2021-06-17T21:42:27.443" v="918" actId="700"/>
          <ac:spMkLst>
            <pc:docMk/>
            <pc:sldMk cId="3446343399" sldId="633"/>
            <ac:spMk id="2" creationId="{6975AB62-3570-40A9-9C04-E38FC6524CC8}"/>
          </ac:spMkLst>
        </pc:spChg>
        <pc:spChg chg="del">
          <ac:chgData name="MANUEL ALBERTO GUEVARA  NAJARRO" userId="dc0839a7-ef25-445d-88fe-29223dfab4a5" providerId="ADAL" clId="{98FB8A92-BCA7-48CA-8F11-2B151231262F}" dt="2021-06-17T21:42:27.443" v="918" actId="700"/>
          <ac:spMkLst>
            <pc:docMk/>
            <pc:sldMk cId="3446343399" sldId="633"/>
            <ac:spMk id="3" creationId="{05253D76-9D7E-4EC6-BCE3-5045D1CB1F51}"/>
          </ac:spMkLst>
        </pc:spChg>
        <pc:spChg chg="del mod ord">
          <ac:chgData name="MANUEL ALBERTO GUEVARA  NAJARRO" userId="dc0839a7-ef25-445d-88fe-29223dfab4a5" providerId="ADAL" clId="{98FB8A92-BCA7-48CA-8F11-2B151231262F}" dt="2021-06-17T21:42:27.443" v="918" actId="700"/>
          <ac:spMkLst>
            <pc:docMk/>
            <pc:sldMk cId="3446343399" sldId="633"/>
            <ac:spMk id="4" creationId="{11375E8E-FF81-4133-BFCA-A48B827C8BAF}"/>
          </ac:spMkLst>
        </pc:spChg>
        <pc:spChg chg="del">
          <ac:chgData name="MANUEL ALBERTO GUEVARA  NAJARRO" userId="dc0839a7-ef25-445d-88fe-29223dfab4a5" providerId="ADAL" clId="{98FB8A92-BCA7-48CA-8F11-2B151231262F}" dt="2021-06-17T21:42:27.443" v="918" actId="700"/>
          <ac:spMkLst>
            <pc:docMk/>
            <pc:sldMk cId="3446343399" sldId="633"/>
            <ac:spMk id="5" creationId="{D3030653-994A-4B04-8952-737649FB5E86}"/>
          </ac:spMkLst>
        </pc:spChg>
        <pc:spChg chg="add mod ord">
          <ac:chgData name="MANUEL ALBERTO GUEVARA  NAJARRO" userId="dc0839a7-ef25-445d-88fe-29223dfab4a5" providerId="ADAL" clId="{98FB8A92-BCA7-48CA-8F11-2B151231262F}" dt="2021-06-17T21:42:42.120" v="920" actId="1076"/>
          <ac:spMkLst>
            <pc:docMk/>
            <pc:sldMk cId="3446343399" sldId="633"/>
            <ac:spMk id="6" creationId="{FCA9B9E4-E6FB-4301-BB85-B521EB071E8D}"/>
          </ac:spMkLst>
        </pc:spChg>
        <pc:spChg chg="add mod ord">
          <ac:chgData name="MANUEL ALBERTO GUEVARA  NAJARRO" userId="dc0839a7-ef25-445d-88fe-29223dfab4a5" providerId="ADAL" clId="{98FB8A92-BCA7-48CA-8F11-2B151231262F}" dt="2021-06-17T21:42:27.443" v="918" actId="700"/>
          <ac:spMkLst>
            <pc:docMk/>
            <pc:sldMk cId="3446343399" sldId="633"/>
            <ac:spMk id="7" creationId="{D904EBD2-F3D2-4108-83AC-D943E0581FBF}"/>
          </ac:spMkLst>
        </pc:spChg>
        <pc:spChg chg="add mod ord">
          <ac:chgData name="MANUEL ALBERTO GUEVARA  NAJARRO" userId="dc0839a7-ef25-445d-88fe-29223dfab4a5" providerId="ADAL" clId="{98FB8A92-BCA7-48CA-8F11-2B151231262F}" dt="2021-06-17T21:42:27.443" v="918" actId="700"/>
          <ac:spMkLst>
            <pc:docMk/>
            <pc:sldMk cId="3446343399" sldId="633"/>
            <ac:spMk id="8" creationId="{68411236-1361-4DC4-BB80-B809EA0B1CFA}"/>
          </ac:spMkLst>
        </pc:spChg>
      </pc:sldChg>
      <pc:sldChg chg="add setBg">
        <pc:chgData name="MANUEL ALBERTO GUEVARA  NAJARRO" userId="dc0839a7-ef25-445d-88fe-29223dfab4a5" providerId="ADAL" clId="{98FB8A92-BCA7-48CA-8F11-2B151231262F}" dt="2021-06-17T21:42:49.278" v="921"/>
        <pc:sldMkLst>
          <pc:docMk/>
          <pc:sldMk cId="0" sldId="634"/>
        </pc:sldMkLst>
      </pc:sldChg>
      <pc:sldChg chg="addSp delSp modSp add mod modClrScheme modAnim chgLayout">
        <pc:chgData name="MANUEL ALBERTO GUEVARA  NAJARRO" userId="dc0839a7-ef25-445d-88fe-29223dfab4a5" providerId="ADAL" clId="{98FB8A92-BCA7-48CA-8F11-2B151231262F}" dt="2021-06-17T21:54:44.732" v="1340" actId="14100"/>
        <pc:sldMkLst>
          <pc:docMk/>
          <pc:sldMk cId="105623066" sldId="635"/>
        </pc:sldMkLst>
        <pc:spChg chg="del mod ord">
          <ac:chgData name="MANUEL ALBERTO GUEVARA  NAJARRO" userId="dc0839a7-ef25-445d-88fe-29223dfab4a5" providerId="ADAL" clId="{98FB8A92-BCA7-48CA-8F11-2B151231262F}" dt="2021-06-17T21:53:11.181" v="1330" actId="478"/>
          <ac:spMkLst>
            <pc:docMk/>
            <pc:sldMk cId="105623066" sldId="635"/>
            <ac:spMk id="2" creationId="{CDAE26F3-17B7-3A45-84B2-3574E3E55628}"/>
          </ac:spMkLst>
        </pc:spChg>
        <pc:spChg chg="del mod ord">
          <ac:chgData name="MANUEL ALBERTO GUEVARA  NAJARRO" userId="dc0839a7-ef25-445d-88fe-29223dfab4a5" providerId="ADAL" clId="{98FB8A92-BCA7-48CA-8F11-2B151231262F}" dt="2021-06-17T21:53:11.181" v="1330" actId="478"/>
          <ac:spMkLst>
            <pc:docMk/>
            <pc:sldMk cId="105623066" sldId="635"/>
            <ac:spMk id="3" creationId="{4AB43E85-BCAE-3E49-9568-7449B516A171}"/>
          </ac:spMkLst>
        </pc:spChg>
        <pc:spChg chg="del mod ord">
          <ac:chgData name="MANUEL ALBERTO GUEVARA  NAJARRO" userId="dc0839a7-ef25-445d-88fe-29223dfab4a5" providerId="ADAL" clId="{98FB8A92-BCA7-48CA-8F11-2B151231262F}" dt="2021-06-17T21:53:11.181" v="1330" actId="478"/>
          <ac:spMkLst>
            <pc:docMk/>
            <pc:sldMk cId="105623066" sldId="635"/>
            <ac:spMk id="4" creationId="{453C5A2C-3996-1D48-B74B-5AE595806D88}"/>
          </ac:spMkLst>
        </pc:spChg>
        <pc:spChg chg="add del mod">
          <ac:chgData name="MANUEL ALBERTO GUEVARA  NAJARRO" userId="dc0839a7-ef25-445d-88fe-29223dfab4a5" providerId="ADAL" clId="{98FB8A92-BCA7-48CA-8F11-2B151231262F}" dt="2021-06-17T21:53:41.397" v="1333" actId="22"/>
          <ac:spMkLst>
            <pc:docMk/>
            <pc:sldMk cId="105623066" sldId="635"/>
            <ac:spMk id="6" creationId="{1E627A41-4BE0-4468-89E9-EE696F5CEA9C}"/>
          </ac:spMkLst>
        </pc:spChg>
        <pc:spChg chg="del">
          <ac:chgData name="MANUEL ALBERTO GUEVARA  NAJARRO" userId="dc0839a7-ef25-445d-88fe-29223dfab4a5" providerId="ADAL" clId="{98FB8A92-BCA7-48CA-8F11-2B151231262F}" dt="2021-06-17T21:53:13.853" v="1331" actId="478"/>
          <ac:spMkLst>
            <pc:docMk/>
            <pc:sldMk cId="105623066" sldId="635"/>
            <ac:spMk id="9" creationId="{87CAB20C-288E-47F4-997B-9380D09062E8}"/>
          </ac:spMkLst>
        </pc:spChg>
        <pc:spChg chg="add del mod">
          <ac:chgData name="MANUEL ALBERTO GUEVARA  NAJARRO" userId="dc0839a7-ef25-445d-88fe-29223dfab4a5" providerId="ADAL" clId="{98FB8A92-BCA7-48CA-8F11-2B151231262F}" dt="2021-06-17T21:54:33.855" v="1337" actId="478"/>
          <ac:spMkLst>
            <pc:docMk/>
            <pc:sldMk cId="105623066" sldId="635"/>
            <ac:spMk id="13" creationId="{EFF3AF94-FBB6-46B9-A7F1-43B45A4066EF}"/>
          </ac:spMkLst>
        </pc:spChg>
        <pc:picChg chg="del mod ord modCrop">
          <ac:chgData name="MANUEL ALBERTO GUEVARA  NAJARRO" userId="dc0839a7-ef25-445d-88fe-29223dfab4a5" providerId="ADAL" clId="{98FB8A92-BCA7-48CA-8F11-2B151231262F}" dt="2021-06-17T21:53:17.144" v="1332" actId="478"/>
          <ac:picMkLst>
            <pc:docMk/>
            <pc:sldMk cId="105623066" sldId="635"/>
            <ac:picMk id="7" creationId="{90C7522F-18D3-4290-94BE-4B7D2B364283}"/>
          </ac:picMkLst>
        </pc:picChg>
        <pc:picChg chg="add del mod ord modCrop">
          <ac:chgData name="MANUEL ALBERTO GUEVARA  NAJARRO" userId="dc0839a7-ef25-445d-88fe-29223dfab4a5" providerId="ADAL" clId="{98FB8A92-BCA7-48CA-8F11-2B151231262F}" dt="2021-06-17T21:54:40.181" v="1339" actId="478"/>
          <ac:picMkLst>
            <pc:docMk/>
            <pc:sldMk cId="105623066" sldId="635"/>
            <ac:picMk id="10" creationId="{27151EFB-7666-43EB-AEE6-EB86B1BB4106}"/>
          </ac:picMkLst>
        </pc:picChg>
        <pc:picChg chg="add mod">
          <ac:chgData name="MANUEL ALBERTO GUEVARA  NAJARRO" userId="dc0839a7-ef25-445d-88fe-29223dfab4a5" providerId="ADAL" clId="{98FB8A92-BCA7-48CA-8F11-2B151231262F}" dt="2021-06-17T21:54:44.732" v="1340" actId="14100"/>
          <ac:picMkLst>
            <pc:docMk/>
            <pc:sldMk cId="105623066" sldId="635"/>
            <ac:picMk id="11" creationId="{02156B9A-29FB-431E-A621-5D01DA168545}"/>
          </ac:picMkLst>
        </pc:picChg>
      </pc:sldChg>
      <pc:sldChg chg="addSp delSp modSp add mod ord delAnim modAnim">
        <pc:chgData name="MANUEL ALBERTO GUEVARA  NAJARRO" userId="dc0839a7-ef25-445d-88fe-29223dfab4a5" providerId="ADAL" clId="{98FB8A92-BCA7-48CA-8F11-2B151231262F}" dt="2021-06-17T21:56:26.492" v="1348" actId="14100"/>
        <pc:sldMkLst>
          <pc:docMk/>
          <pc:sldMk cId="2488294657" sldId="636"/>
        </pc:sldMkLst>
        <pc:picChg chg="add mod">
          <ac:chgData name="MANUEL ALBERTO GUEVARA  NAJARRO" userId="dc0839a7-ef25-445d-88fe-29223dfab4a5" providerId="ADAL" clId="{98FB8A92-BCA7-48CA-8F11-2B151231262F}" dt="2021-06-17T21:56:26.492" v="1348" actId="14100"/>
          <ac:picMkLst>
            <pc:docMk/>
            <pc:sldMk cId="2488294657" sldId="636"/>
            <ac:picMk id="2" creationId="{B67D6C30-24F9-437C-8CF4-B66BD23C42A1}"/>
          </ac:picMkLst>
        </pc:picChg>
        <pc:picChg chg="del">
          <ac:chgData name="MANUEL ALBERTO GUEVARA  NAJARRO" userId="dc0839a7-ef25-445d-88fe-29223dfab4a5" providerId="ADAL" clId="{98FB8A92-BCA7-48CA-8F11-2B151231262F}" dt="2021-06-17T21:55:10.119" v="1344" actId="478"/>
          <ac:picMkLst>
            <pc:docMk/>
            <pc:sldMk cId="2488294657" sldId="636"/>
            <ac:picMk id="11" creationId="{02156B9A-29FB-431E-A621-5D01DA168545}"/>
          </ac:picMkLst>
        </pc:picChg>
      </pc:sldChg>
      <pc:sldMasterChg chg="delSldLayout">
        <pc:chgData name="MANUEL ALBERTO GUEVARA  NAJARRO" userId="dc0839a7-ef25-445d-88fe-29223dfab4a5" providerId="ADAL" clId="{98FB8A92-BCA7-48CA-8F11-2B151231262F}" dt="2021-06-17T21:51:17.850" v="1292" actId="47"/>
        <pc:sldMasterMkLst>
          <pc:docMk/>
          <pc:sldMasterMk cId="2832967511" sldId="2147483732"/>
        </pc:sldMasterMkLst>
        <pc:sldLayoutChg chg="del">
          <pc:chgData name="MANUEL ALBERTO GUEVARA  NAJARRO" userId="dc0839a7-ef25-445d-88fe-29223dfab4a5" providerId="ADAL" clId="{98FB8A92-BCA7-48CA-8F11-2B151231262F}" dt="2021-06-17T21:51:17.850" v="1292" actId="47"/>
          <pc:sldLayoutMkLst>
            <pc:docMk/>
            <pc:sldMasterMk cId="2832967511" sldId="2147483732"/>
            <pc:sldLayoutMk cId="3545633968" sldId="2147483751"/>
          </pc:sldLayoutMkLst>
        </pc:sldLayoutChg>
      </pc:sldMasterChg>
    </pc:docChg>
  </pc:docChgLst>
  <pc:docChgLst>
    <pc:chgData name="MANUEL ALBERTO GUEVARA  NAJARRO" userId="dc0839a7-ef25-445d-88fe-29223dfab4a5" providerId="ADAL" clId="{CD125C49-3B02-47B9-91DD-DF3E5C0BE458}"/>
    <pc:docChg chg="undo custSel addSld delSld modSld sldOrd">
      <pc:chgData name="MANUEL ALBERTO GUEVARA  NAJARRO" userId="dc0839a7-ef25-445d-88fe-29223dfab4a5" providerId="ADAL" clId="{CD125C49-3B02-47B9-91DD-DF3E5C0BE458}" dt="2021-07-05T22:27:22.240" v="1697" actId="2711"/>
      <pc:docMkLst>
        <pc:docMk/>
      </pc:docMkLst>
      <pc:sldChg chg="modSp mod">
        <pc:chgData name="MANUEL ALBERTO GUEVARA  NAJARRO" userId="dc0839a7-ef25-445d-88fe-29223dfab4a5" providerId="ADAL" clId="{CD125C49-3B02-47B9-91DD-DF3E5C0BE458}" dt="2021-07-02T21:30:17.309" v="30" actId="20577"/>
        <pc:sldMkLst>
          <pc:docMk/>
          <pc:sldMk cId="4227363741" sldId="260"/>
        </pc:sldMkLst>
        <pc:spChg chg="mod">
          <ac:chgData name="MANUEL ALBERTO GUEVARA  NAJARRO" userId="dc0839a7-ef25-445d-88fe-29223dfab4a5" providerId="ADAL" clId="{CD125C49-3B02-47B9-91DD-DF3E5C0BE458}" dt="2021-07-02T21:30:17.309" v="30" actId="20577"/>
          <ac:spMkLst>
            <pc:docMk/>
            <pc:sldMk cId="4227363741" sldId="260"/>
            <ac:spMk id="2" creationId="{51FB5928-6A9D-4A40-A59B-3E296900738E}"/>
          </ac:spMkLst>
        </pc:spChg>
      </pc:sldChg>
      <pc:sldChg chg="modSp mod">
        <pc:chgData name="MANUEL ALBERTO GUEVARA  NAJARRO" userId="dc0839a7-ef25-445d-88fe-29223dfab4a5" providerId="ADAL" clId="{CD125C49-3B02-47B9-91DD-DF3E5C0BE458}" dt="2021-07-02T21:27:37.244" v="0"/>
        <pc:sldMkLst>
          <pc:docMk/>
          <pc:sldMk cId="2866921917" sldId="563"/>
        </pc:sldMkLst>
        <pc:spChg chg="mod">
          <ac:chgData name="MANUEL ALBERTO GUEVARA  NAJARRO" userId="dc0839a7-ef25-445d-88fe-29223dfab4a5" providerId="ADAL" clId="{CD125C49-3B02-47B9-91DD-DF3E5C0BE458}" dt="2021-07-02T21:27:37.244" v="0"/>
          <ac:spMkLst>
            <pc:docMk/>
            <pc:sldMk cId="2866921917" sldId="563"/>
            <ac:spMk id="2" creationId="{7273257F-D179-0F4C-B01F-BB2035DAEC54}"/>
          </ac:spMkLst>
        </pc:spChg>
      </pc:sldChg>
      <pc:sldChg chg="modSp mod">
        <pc:chgData name="MANUEL ALBERTO GUEVARA  NAJARRO" userId="dc0839a7-ef25-445d-88fe-29223dfab4a5" providerId="ADAL" clId="{CD125C49-3B02-47B9-91DD-DF3E5C0BE458}" dt="2021-07-02T21:35:58.789" v="44" actId="6549"/>
        <pc:sldMkLst>
          <pc:docMk/>
          <pc:sldMk cId="1026487" sldId="564"/>
        </pc:sldMkLst>
        <pc:spChg chg="mod">
          <ac:chgData name="MANUEL ALBERTO GUEVARA  NAJARRO" userId="dc0839a7-ef25-445d-88fe-29223dfab4a5" providerId="ADAL" clId="{CD125C49-3B02-47B9-91DD-DF3E5C0BE458}" dt="2021-07-02T21:35:58.789" v="44" actId="6549"/>
          <ac:spMkLst>
            <pc:docMk/>
            <pc:sldMk cId="1026487" sldId="564"/>
            <ac:spMk id="5" creationId="{079F80E9-C8D2-8B42-B481-B910D99A780C}"/>
          </ac:spMkLst>
        </pc:spChg>
      </pc:sldChg>
      <pc:sldChg chg="addSp delSp modSp add del mod">
        <pc:chgData name="MANUEL ALBERTO GUEVARA  NAJARRO" userId="dc0839a7-ef25-445d-88fe-29223dfab4a5" providerId="ADAL" clId="{CD125C49-3B02-47B9-91DD-DF3E5C0BE458}" dt="2021-07-05T18:40:02.967" v="933" actId="1037"/>
        <pc:sldMkLst>
          <pc:docMk/>
          <pc:sldMk cId="1889000168" sldId="632"/>
        </pc:sldMkLst>
        <pc:spChg chg="mod">
          <ac:chgData name="MANUEL ALBERTO GUEVARA  NAJARRO" userId="dc0839a7-ef25-445d-88fe-29223dfab4a5" providerId="ADAL" clId="{CD125C49-3B02-47B9-91DD-DF3E5C0BE458}" dt="2021-07-02T22:17:11.405" v="55" actId="20577"/>
          <ac:spMkLst>
            <pc:docMk/>
            <pc:sldMk cId="1889000168" sldId="632"/>
            <ac:spMk id="5" creationId="{5ECE236A-6C3C-46E8-A81F-7846D7B4570C}"/>
          </ac:spMkLst>
        </pc:spChg>
        <pc:spChg chg="mod">
          <ac:chgData name="MANUEL ALBERTO GUEVARA  NAJARRO" userId="dc0839a7-ef25-445d-88fe-29223dfab4a5" providerId="ADAL" clId="{CD125C49-3B02-47B9-91DD-DF3E5C0BE458}" dt="2021-07-05T18:40:02.967" v="933" actId="1037"/>
          <ac:spMkLst>
            <pc:docMk/>
            <pc:sldMk cId="1889000168" sldId="632"/>
            <ac:spMk id="6" creationId="{62B8E1A4-E755-4E07-B436-48B0481D7B00}"/>
          </ac:spMkLst>
        </pc:spChg>
        <pc:spChg chg="add mod">
          <ac:chgData name="MANUEL ALBERTO GUEVARA  NAJARRO" userId="dc0839a7-ef25-445d-88fe-29223dfab4a5" providerId="ADAL" clId="{CD125C49-3B02-47B9-91DD-DF3E5C0BE458}" dt="2021-07-02T22:17:18.779" v="58" actId="478"/>
          <ac:spMkLst>
            <pc:docMk/>
            <pc:sldMk cId="1889000168" sldId="632"/>
            <ac:spMk id="7" creationId="{0A0AF45D-5435-4D96-8506-5836EBE8BE13}"/>
          </ac:spMkLst>
        </pc:spChg>
        <pc:picChg chg="add del">
          <ac:chgData name="MANUEL ALBERTO GUEVARA  NAJARRO" userId="dc0839a7-ef25-445d-88fe-29223dfab4a5" providerId="ADAL" clId="{CD125C49-3B02-47B9-91DD-DF3E5C0BE458}" dt="2021-07-02T22:17:17.764" v="57" actId="22"/>
          <ac:picMkLst>
            <pc:docMk/>
            <pc:sldMk cId="1889000168" sldId="632"/>
            <ac:picMk id="3" creationId="{FDAC9E06-1936-459C-9B3B-7FBB80A96FD3}"/>
          </ac:picMkLst>
        </pc:picChg>
        <pc:picChg chg="del">
          <ac:chgData name="MANUEL ALBERTO GUEVARA  NAJARRO" userId="dc0839a7-ef25-445d-88fe-29223dfab4a5" providerId="ADAL" clId="{CD125C49-3B02-47B9-91DD-DF3E5C0BE458}" dt="2021-07-02T22:17:18.779" v="58" actId="478"/>
          <ac:picMkLst>
            <pc:docMk/>
            <pc:sldMk cId="1889000168" sldId="632"/>
            <ac:picMk id="10" creationId="{F715C18E-F8C5-4C70-9752-8EDE5E424121}"/>
          </ac:picMkLst>
        </pc:picChg>
        <pc:picChg chg="mod">
          <ac:chgData name="MANUEL ALBERTO GUEVARA  NAJARRO" userId="dc0839a7-ef25-445d-88fe-29223dfab4a5" providerId="ADAL" clId="{CD125C49-3B02-47B9-91DD-DF3E5C0BE458}" dt="2021-07-05T18:39:59.364" v="922" actId="1037"/>
          <ac:picMkLst>
            <pc:docMk/>
            <pc:sldMk cId="1889000168" sldId="632"/>
            <ac:picMk id="1026" creationId="{CCE1C476-2026-448A-A562-FAAF8111C6D4}"/>
          </ac:picMkLst>
        </pc:picChg>
      </pc:sldChg>
      <pc:sldChg chg="addSp delSp modSp">
        <pc:chgData name="MANUEL ALBERTO GUEVARA  NAJARRO" userId="dc0839a7-ef25-445d-88fe-29223dfab4a5" providerId="ADAL" clId="{CD125C49-3B02-47B9-91DD-DF3E5C0BE458}" dt="2021-07-02T22:17:22.259" v="59"/>
        <pc:sldMkLst>
          <pc:docMk/>
          <pc:sldMk cId="2776236177" sldId="632"/>
        </pc:sldMkLst>
        <pc:spChg chg="del">
          <ac:chgData name="MANUEL ALBERTO GUEVARA  NAJARRO" userId="dc0839a7-ef25-445d-88fe-29223dfab4a5" providerId="ADAL" clId="{CD125C49-3B02-47B9-91DD-DF3E5C0BE458}" dt="2021-07-02T22:17:22.259" v="59"/>
          <ac:spMkLst>
            <pc:docMk/>
            <pc:sldMk cId="2776236177" sldId="632"/>
            <ac:spMk id="7" creationId="{0A0AF45D-5435-4D96-8506-5836EBE8BE13}"/>
          </ac:spMkLst>
        </pc:spChg>
        <pc:picChg chg="add mod">
          <ac:chgData name="MANUEL ALBERTO GUEVARA  NAJARRO" userId="dc0839a7-ef25-445d-88fe-29223dfab4a5" providerId="ADAL" clId="{CD125C49-3B02-47B9-91DD-DF3E5C0BE458}" dt="2021-07-02T22:17:22.259" v="59"/>
          <ac:picMkLst>
            <pc:docMk/>
            <pc:sldMk cId="2776236177" sldId="632"/>
            <ac:picMk id="1026" creationId="{CCE1C476-2026-448A-A562-FAAF8111C6D4}"/>
          </ac:picMkLst>
        </pc:picChg>
      </pc:sldChg>
      <pc:sldChg chg="modSp mod">
        <pc:chgData name="MANUEL ALBERTO GUEVARA  NAJARRO" userId="dc0839a7-ef25-445d-88fe-29223dfab4a5" providerId="ADAL" clId="{CD125C49-3B02-47B9-91DD-DF3E5C0BE458}" dt="2021-07-05T22:27:06.293" v="1696" actId="20577"/>
        <pc:sldMkLst>
          <pc:docMk/>
          <pc:sldMk cId="1885386360" sldId="649"/>
        </pc:sldMkLst>
        <pc:spChg chg="mod">
          <ac:chgData name="MANUEL ALBERTO GUEVARA  NAJARRO" userId="dc0839a7-ef25-445d-88fe-29223dfab4a5" providerId="ADAL" clId="{CD125C49-3B02-47B9-91DD-DF3E5C0BE458}" dt="2021-07-05T22:27:06.293" v="1696" actId="20577"/>
          <ac:spMkLst>
            <pc:docMk/>
            <pc:sldMk cId="1885386360" sldId="649"/>
            <ac:spMk id="7" creationId="{1324D68F-ACA4-42AD-B878-BD975A546207}"/>
          </ac:spMkLst>
        </pc:spChg>
      </pc:sldChg>
      <pc:sldChg chg="del">
        <pc:chgData name="MANUEL ALBERTO GUEVARA  NAJARRO" userId="dc0839a7-ef25-445d-88fe-29223dfab4a5" providerId="ADAL" clId="{CD125C49-3B02-47B9-91DD-DF3E5C0BE458}" dt="2021-07-02T22:20:02.450" v="92" actId="47"/>
        <pc:sldMkLst>
          <pc:docMk/>
          <pc:sldMk cId="1706553763" sldId="650"/>
        </pc:sldMkLst>
      </pc:sldChg>
      <pc:sldChg chg="del">
        <pc:chgData name="MANUEL ALBERTO GUEVARA  NAJARRO" userId="dc0839a7-ef25-445d-88fe-29223dfab4a5" providerId="ADAL" clId="{CD125C49-3B02-47B9-91DD-DF3E5C0BE458}" dt="2021-07-02T22:20:07.759" v="93" actId="47"/>
        <pc:sldMkLst>
          <pc:docMk/>
          <pc:sldMk cId="3207259026" sldId="651"/>
        </pc:sldMkLst>
      </pc:sldChg>
      <pc:sldChg chg="del">
        <pc:chgData name="MANUEL ALBERTO GUEVARA  NAJARRO" userId="dc0839a7-ef25-445d-88fe-29223dfab4a5" providerId="ADAL" clId="{CD125C49-3B02-47B9-91DD-DF3E5C0BE458}" dt="2021-07-02T22:20:07.759" v="93" actId="47"/>
        <pc:sldMkLst>
          <pc:docMk/>
          <pc:sldMk cId="4153604534" sldId="652"/>
        </pc:sldMkLst>
      </pc:sldChg>
      <pc:sldChg chg="del">
        <pc:chgData name="MANUEL ALBERTO GUEVARA  NAJARRO" userId="dc0839a7-ef25-445d-88fe-29223dfab4a5" providerId="ADAL" clId="{CD125C49-3B02-47B9-91DD-DF3E5C0BE458}" dt="2021-07-02T22:20:07.759" v="93" actId="47"/>
        <pc:sldMkLst>
          <pc:docMk/>
          <pc:sldMk cId="146213428" sldId="653"/>
        </pc:sldMkLst>
      </pc:sldChg>
      <pc:sldChg chg="del">
        <pc:chgData name="MANUEL ALBERTO GUEVARA  NAJARRO" userId="dc0839a7-ef25-445d-88fe-29223dfab4a5" providerId="ADAL" clId="{CD125C49-3B02-47B9-91DD-DF3E5C0BE458}" dt="2021-07-02T22:20:07.759" v="93" actId="47"/>
        <pc:sldMkLst>
          <pc:docMk/>
          <pc:sldMk cId="2993899465" sldId="654"/>
        </pc:sldMkLst>
      </pc:sldChg>
      <pc:sldChg chg="del">
        <pc:chgData name="MANUEL ALBERTO GUEVARA  NAJARRO" userId="dc0839a7-ef25-445d-88fe-29223dfab4a5" providerId="ADAL" clId="{CD125C49-3B02-47B9-91DD-DF3E5C0BE458}" dt="2021-07-02T22:20:07.759" v="93" actId="47"/>
        <pc:sldMkLst>
          <pc:docMk/>
          <pc:sldMk cId="662533347" sldId="655"/>
        </pc:sldMkLst>
      </pc:sldChg>
      <pc:sldChg chg="del">
        <pc:chgData name="MANUEL ALBERTO GUEVARA  NAJARRO" userId="dc0839a7-ef25-445d-88fe-29223dfab4a5" providerId="ADAL" clId="{CD125C49-3B02-47B9-91DD-DF3E5C0BE458}" dt="2021-07-02T22:20:07.759" v="93" actId="47"/>
        <pc:sldMkLst>
          <pc:docMk/>
          <pc:sldMk cId="1074519838" sldId="656"/>
        </pc:sldMkLst>
      </pc:sldChg>
      <pc:sldChg chg="del">
        <pc:chgData name="MANUEL ALBERTO GUEVARA  NAJARRO" userId="dc0839a7-ef25-445d-88fe-29223dfab4a5" providerId="ADAL" clId="{CD125C49-3B02-47B9-91DD-DF3E5C0BE458}" dt="2021-07-02T22:20:07.759" v="93" actId="47"/>
        <pc:sldMkLst>
          <pc:docMk/>
          <pc:sldMk cId="1259323514" sldId="657"/>
        </pc:sldMkLst>
      </pc:sldChg>
      <pc:sldChg chg="addSp delSp modSp mod ord modAnim modNotesTx">
        <pc:chgData name="MANUEL ALBERTO GUEVARA  NAJARRO" userId="dc0839a7-ef25-445d-88fe-29223dfab4a5" providerId="ADAL" clId="{CD125C49-3B02-47B9-91DD-DF3E5C0BE458}" dt="2021-07-05T22:27:22.240" v="1697" actId="2711"/>
        <pc:sldMkLst>
          <pc:docMk/>
          <pc:sldMk cId="2143908837" sldId="658"/>
        </pc:sldMkLst>
        <pc:spChg chg="mod">
          <ac:chgData name="MANUEL ALBERTO GUEVARA  NAJARRO" userId="dc0839a7-ef25-445d-88fe-29223dfab4a5" providerId="ADAL" clId="{CD125C49-3B02-47B9-91DD-DF3E5C0BE458}" dt="2021-07-02T22:20:18.989" v="121" actId="20577"/>
          <ac:spMkLst>
            <pc:docMk/>
            <pc:sldMk cId="2143908837" sldId="658"/>
            <ac:spMk id="2" creationId="{0906808E-C398-456B-ADB7-D6835C9872C1}"/>
          </ac:spMkLst>
        </pc:spChg>
        <pc:spChg chg="del mod">
          <ac:chgData name="MANUEL ALBERTO GUEVARA  NAJARRO" userId="dc0839a7-ef25-445d-88fe-29223dfab4a5" providerId="ADAL" clId="{CD125C49-3B02-47B9-91DD-DF3E5C0BE458}" dt="2021-07-05T21:17:15.351" v="1028" actId="478"/>
          <ac:spMkLst>
            <pc:docMk/>
            <pc:sldMk cId="2143908837" sldId="658"/>
            <ac:spMk id="3" creationId="{6E3A96EB-30C7-417B-B5CB-D9FF91F2CCCB}"/>
          </ac:spMkLst>
        </pc:spChg>
        <pc:spChg chg="add del mod">
          <ac:chgData name="MANUEL ALBERTO GUEVARA  NAJARRO" userId="dc0839a7-ef25-445d-88fe-29223dfab4a5" providerId="ADAL" clId="{CD125C49-3B02-47B9-91DD-DF3E5C0BE458}" dt="2021-07-05T21:17:17.412" v="1029" actId="478"/>
          <ac:spMkLst>
            <pc:docMk/>
            <pc:sldMk cId="2143908837" sldId="658"/>
            <ac:spMk id="6" creationId="{E9B3E687-DE7A-44F1-932C-D564FD8DE35B}"/>
          </ac:spMkLst>
        </pc:spChg>
        <pc:spChg chg="add del mod">
          <ac:chgData name="MANUEL ALBERTO GUEVARA  NAJARRO" userId="dc0839a7-ef25-445d-88fe-29223dfab4a5" providerId="ADAL" clId="{CD125C49-3B02-47B9-91DD-DF3E5C0BE458}" dt="2021-07-05T21:17:17.412" v="1029" actId="478"/>
          <ac:spMkLst>
            <pc:docMk/>
            <pc:sldMk cId="2143908837" sldId="658"/>
            <ac:spMk id="8" creationId="{837F99EE-1550-412F-A8BB-792ED2DD5E73}"/>
          </ac:spMkLst>
        </pc:spChg>
        <pc:spChg chg="add del mod">
          <ac:chgData name="MANUEL ALBERTO GUEVARA  NAJARRO" userId="dc0839a7-ef25-445d-88fe-29223dfab4a5" providerId="ADAL" clId="{CD125C49-3B02-47B9-91DD-DF3E5C0BE458}" dt="2021-07-05T21:34:56.868" v="1033"/>
          <ac:spMkLst>
            <pc:docMk/>
            <pc:sldMk cId="2143908837" sldId="658"/>
            <ac:spMk id="10" creationId="{5D39018B-E729-4A09-A12D-7B69FC0C7215}"/>
          </ac:spMkLst>
        </pc:spChg>
        <pc:spChg chg="mod">
          <ac:chgData name="MANUEL ALBERTO GUEVARA  NAJARRO" userId="dc0839a7-ef25-445d-88fe-29223dfab4a5" providerId="ADAL" clId="{CD125C49-3B02-47B9-91DD-DF3E5C0BE458}" dt="2021-07-05T21:34:51.521" v="1030"/>
          <ac:spMkLst>
            <pc:docMk/>
            <pc:sldMk cId="2143908837" sldId="658"/>
            <ac:spMk id="12" creationId="{424B0560-28B1-423F-A1EA-2DB3B2C47611}"/>
          </ac:spMkLst>
        </pc:spChg>
        <pc:spChg chg="mod">
          <ac:chgData name="MANUEL ALBERTO GUEVARA  NAJARRO" userId="dc0839a7-ef25-445d-88fe-29223dfab4a5" providerId="ADAL" clId="{CD125C49-3B02-47B9-91DD-DF3E5C0BE458}" dt="2021-07-05T21:34:51.521" v="1030"/>
          <ac:spMkLst>
            <pc:docMk/>
            <pc:sldMk cId="2143908837" sldId="658"/>
            <ac:spMk id="13" creationId="{E2D3BA03-3285-42F3-92C5-7860AC9F5384}"/>
          </ac:spMkLst>
        </pc:spChg>
        <pc:spChg chg="mod">
          <ac:chgData name="MANUEL ALBERTO GUEVARA  NAJARRO" userId="dc0839a7-ef25-445d-88fe-29223dfab4a5" providerId="ADAL" clId="{CD125C49-3B02-47B9-91DD-DF3E5C0BE458}" dt="2021-07-05T21:34:51.521" v="1030"/>
          <ac:spMkLst>
            <pc:docMk/>
            <pc:sldMk cId="2143908837" sldId="658"/>
            <ac:spMk id="14" creationId="{B465D5CF-42D7-4976-80DA-AB71AA7E9C4C}"/>
          </ac:spMkLst>
        </pc:spChg>
        <pc:spChg chg="mod">
          <ac:chgData name="MANUEL ALBERTO GUEVARA  NAJARRO" userId="dc0839a7-ef25-445d-88fe-29223dfab4a5" providerId="ADAL" clId="{CD125C49-3B02-47B9-91DD-DF3E5C0BE458}" dt="2021-07-05T21:34:51.521" v="1030"/>
          <ac:spMkLst>
            <pc:docMk/>
            <pc:sldMk cId="2143908837" sldId="658"/>
            <ac:spMk id="15" creationId="{67941CE6-03CA-403A-B0A4-C7DCA9AAE79C}"/>
          </ac:spMkLst>
        </pc:spChg>
        <pc:spChg chg="mod">
          <ac:chgData name="MANUEL ALBERTO GUEVARA  NAJARRO" userId="dc0839a7-ef25-445d-88fe-29223dfab4a5" providerId="ADAL" clId="{CD125C49-3B02-47B9-91DD-DF3E5C0BE458}" dt="2021-07-05T21:34:51.521" v="1030"/>
          <ac:spMkLst>
            <pc:docMk/>
            <pc:sldMk cId="2143908837" sldId="658"/>
            <ac:spMk id="16" creationId="{86A34D95-C356-499C-A246-7A26F346891F}"/>
          </ac:spMkLst>
        </pc:spChg>
        <pc:spChg chg="mod">
          <ac:chgData name="MANUEL ALBERTO GUEVARA  NAJARRO" userId="dc0839a7-ef25-445d-88fe-29223dfab4a5" providerId="ADAL" clId="{CD125C49-3B02-47B9-91DD-DF3E5C0BE458}" dt="2021-07-05T21:34:51.521" v="1030"/>
          <ac:spMkLst>
            <pc:docMk/>
            <pc:sldMk cId="2143908837" sldId="658"/>
            <ac:spMk id="17" creationId="{9F2A84DB-D279-4553-AEF1-8B8379A354B5}"/>
          </ac:spMkLst>
        </pc:spChg>
        <pc:spChg chg="mod">
          <ac:chgData name="MANUEL ALBERTO GUEVARA  NAJARRO" userId="dc0839a7-ef25-445d-88fe-29223dfab4a5" providerId="ADAL" clId="{CD125C49-3B02-47B9-91DD-DF3E5C0BE458}" dt="2021-07-05T21:34:51.521" v="1030"/>
          <ac:spMkLst>
            <pc:docMk/>
            <pc:sldMk cId="2143908837" sldId="658"/>
            <ac:spMk id="18" creationId="{874C0888-8A0F-4D12-8A7D-0141BB612A5B}"/>
          </ac:spMkLst>
        </pc:spChg>
        <pc:spChg chg="mod">
          <ac:chgData name="MANUEL ALBERTO GUEVARA  NAJARRO" userId="dc0839a7-ef25-445d-88fe-29223dfab4a5" providerId="ADAL" clId="{CD125C49-3B02-47B9-91DD-DF3E5C0BE458}" dt="2021-07-05T21:34:51.521" v="1030"/>
          <ac:spMkLst>
            <pc:docMk/>
            <pc:sldMk cId="2143908837" sldId="658"/>
            <ac:spMk id="19" creationId="{10AA17AC-C02F-40D0-9E96-72C21B9BC90D}"/>
          </ac:spMkLst>
        </pc:spChg>
        <pc:spChg chg="mod">
          <ac:chgData name="MANUEL ALBERTO GUEVARA  NAJARRO" userId="dc0839a7-ef25-445d-88fe-29223dfab4a5" providerId="ADAL" clId="{CD125C49-3B02-47B9-91DD-DF3E5C0BE458}" dt="2021-07-05T21:34:51.521" v="1030"/>
          <ac:spMkLst>
            <pc:docMk/>
            <pc:sldMk cId="2143908837" sldId="658"/>
            <ac:spMk id="20" creationId="{6ED4D160-EF97-4FA1-8441-AF0AEBDEC62D}"/>
          </ac:spMkLst>
        </pc:spChg>
        <pc:spChg chg="mod">
          <ac:chgData name="MANUEL ALBERTO GUEVARA  NAJARRO" userId="dc0839a7-ef25-445d-88fe-29223dfab4a5" providerId="ADAL" clId="{CD125C49-3B02-47B9-91DD-DF3E5C0BE458}" dt="2021-07-05T21:34:51.521" v="1030"/>
          <ac:spMkLst>
            <pc:docMk/>
            <pc:sldMk cId="2143908837" sldId="658"/>
            <ac:spMk id="21" creationId="{4311EB75-C48D-4757-987E-1D0406E4C335}"/>
          </ac:spMkLst>
        </pc:spChg>
        <pc:spChg chg="mod">
          <ac:chgData name="MANUEL ALBERTO GUEVARA  NAJARRO" userId="dc0839a7-ef25-445d-88fe-29223dfab4a5" providerId="ADAL" clId="{CD125C49-3B02-47B9-91DD-DF3E5C0BE458}" dt="2021-07-05T21:34:51.521" v="1030"/>
          <ac:spMkLst>
            <pc:docMk/>
            <pc:sldMk cId="2143908837" sldId="658"/>
            <ac:spMk id="22" creationId="{585035CA-80FA-40B0-8CB3-852A74C38F4F}"/>
          </ac:spMkLst>
        </pc:spChg>
        <pc:spChg chg="mod">
          <ac:chgData name="MANUEL ALBERTO GUEVARA  NAJARRO" userId="dc0839a7-ef25-445d-88fe-29223dfab4a5" providerId="ADAL" clId="{CD125C49-3B02-47B9-91DD-DF3E5C0BE458}" dt="2021-07-05T21:34:51.521" v="1030"/>
          <ac:spMkLst>
            <pc:docMk/>
            <pc:sldMk cId="2143908837" sldId="658"/>
            <ac:spMk id="23" creationId="{A9072252-17AA-401F-95BB-ECBF5BF07524}"/>
          </ac:spMkLst>
        </pc:spChg>
        <pc:spChg chg="mod">
          <ac:chgData name="MANUEL ALBERTO GUEVARA  NAJARRO" userId="dc0839a7-ef25-445d-88fe-29223dfab4a5" providerId="ADAL" clId="{CD125C49-3B02-47B9-91DD-DF3E5C0BE458}" dt="2021-07-05T21:34:51.521" v="1030"/>
          <ac:spMkLst>
            <pc:docMk/>
            <pc:sldMk cId="2143908837" sldId="658"/>
            <ac:spMk id="24" creationId="{D306B77E-B74F-4BF2-84ED-590CF294C8DC}"/>
          </ac:spMkLst>
        </pc:spChg>
        <pc:spChg chg="mod">
          <ac:chgData name="MANUEL ALBERTO GUEVARA  NAJARRO" userId="dc0839a7-ef25-445d-88fe-29223dfab4a5" providerId="ADAL" clId="{CD125C49-3B02-47B9-91DD-DF3E5C0BE458}" dt="2021-07-05T21:34:51.521" v="1030"/>
          <ac:spMkLst>
            <pc:docMk/>
            <pc:sldMk cId="2143908837" sldId="658"/>
            <ac:spMk id="26" creationId="{EC560175-734E-481D-9857-D759C549AC88}"/>
          </ac:spMkLst>
        </pc:spChg>
        <pc:spChg chg="mod">
          <ac:chgData name="MANUEL ALBERTO GUEVARA  NAJARRO" userId="dc0839a7-ef25-445d-88fe-29223dfab4a5" providerId="ADAL" clId="{CD125C49-3B02-47B9-91DD-DF3E5C0BE458}" dt="2021-07-05T21:34:51.521" v="1030"/>
          <ac:spMkLst>
            <pc:docMk/>
            <pc:sldMk cId="2143908837" sldId="658"/>
            <ac:spMk id="27" creationId="{719729E7-120D-44FF-9432-63B18EC7C56C}"/>
          </ac:spMkLst>
        </pc:spChg>
        <pc:spChg chg="mod">
          <ac:chgData name="MANUEL ALBERTO GUEVARA  NAJARRO" userId="dc0839a7-ef25-445d-88fe-29223dfab4a5" providerId="ADAL" clId="{CD125C49-3B02-47B9-91DD-DF3E5C0BE458}" dt="2021-07-05T21:34:51.521" v="1030"/>
          <ac:spMkLst>
            <pc:docMk/>
            <pc:sldMk cId="2143908837" sldId="658"/>
            <ac:spMk id="29" creationId="{AD61972B-28EB-46FC-A328-809F82FE0F08}"/>
          </ac:spMkLst>
        </pc:spChg>
        <pc:spChg chg="mod">
          <ac:chgData name="MANUEL ALBERTO GUEVARA  NAJARRO" userId="dc0839a7-ef25-445d-88fe-29223dfab4a5" providerId="ADAL" clId="{CD125C49-3B02-47B9-91DD-DF3E5C0BE458}" dt="2021-07-05T21:34:51.521" v="1030"/>
          <ac:spMkLst>
            <pc:docMk/>
            <pc:sldMk cId="2143908837" sldId="658"/>
            <ac:spMk id="31" creationId="{A2F21E18-E4C2-46FF-B81E-CE4A5C9871D9}"/>
          </ac:spMkLst>
        </pc:spChg>
        <pc:spChg chg="mod">
          <ac:chgData name="MANUEL ALBERTO GUEVARA  NAJARRO" userId="dc0839a7-ef25-445d-88fe-29223dfab4a5" providerId="ADAL" clId="{CD125C49-3B02-47B9-91DD-DF3E5C0BE458}" dt="2021-07-05T21:34:51.521" v="1030"/>
          <ac:spMkLst>
            <pc:docMk/>
            <pc:sldMk cId="2143908837" sldId="658"/>
            <ac:spMk id="32" creationId="{455DC2F6-4CAB-48B2-B950-FA32829F3A0A}"/>
          </ac:spMkLst>
        </pc:spChg>
        <pc:spChg chg="mod">
          <ac:chgData name="MANUEL ALBERTO GUEVARA  NAJARRO" userId="dc0839a7-ef25-445d-88fe-29223dfab4a5" providerId="ADAL" clId="{CD125C49-3B02-47B9-91DD-DF3E5C0BE458}" dt="2021-07-05T21:34:51.521" v="1030"/>
          <ac:spMkLst>
            <pc:docMk/>
            <pc:sldMk cId="2143908837" sldId="658"/>
            <ac:spMk id="33" creationId="{3583A755-8ABE-411E-A426-4357F84E9C36}"/>
          </ac:spMkLst>
        </pc:spChg>
        <pc:spChg chg="mod">
          <ac:chgData name="MANUEL ALBERTO GUEVARA  NAJARRO" userId="dc0839a7-ef25-445d-88fe-29223dfab4a5" providerId="ADAL" clId="{CD125C49-3B02-47B9-91DD-DF3E5C0BE458}" dt="2021-07-05T21:34:51.521" v="1030"/>
          <ac:spMkLst>
            <pc:docMk/>
            <pc:sldMk cId="2143908837" sldId="658"/>
            <ac:spMk id="34" creationId="{F05B1215-6D8C-446B-B57E-95ABCC430534}"/>
          </ac:spMkLst>
        </pc:spChg>
        <pc:spChg chg="mod">
          <ac:chgData name="MANUEL ALBERTO GUEVARA  NAJARRO" userId="dc0839a7-ef25-445d-88fe-29223dfab4a5" providerId="ADAL" clId="{CD125C49-3B02-47B9-91DD-DF3E5C0BE458}" dt="2021-07-05T21:34:51.521" v="1030"/>
          <ac:spMkLst>
            <pc:docMk/>
            <pc:sldMk cId="2143908837" sldId="658"/>
            <ac:spMk id="36" creationId="{ABEBC6FE-F4E1-4678-BBD0-CC6D85317188}"/>
          </ac:spMkLst>
        </pc:spChg>
        <pc:spChg chg="mod">
          <ac:chgData name="MANUEL ALBERTO GUEVARA  NAJARRO" userId="dc0839a7-ef25-445d-88fe-29223dfab4a5" providerId="ADAL" clId="{CD125C49-3B02-47B9-91DD-DF3E5C0BE458}" dt="2021-07-05T21:34:51.521" v="1030"/>
          <ac:spMkLst>
            <pc:docMk/>
            <pc:sldMk cId="2143908837" sldId="658"/>
            <ac:spMk id="37" creationId="{E318078A-68C2-43FA-8D0C-3B864B74FC0E}"/>
          </ac:spMkLst>
        </pc:spChg>
        <pc:spChg chg="mod">
          <ac:chgData name="MANUEL ALBERTO GUEVARA  NAJARRO" userId="dc0839a7-ef25-445d-88fe-29223dfab4a5" providerId="ADAL" clId="{CD125C49-3B02-47B9-91DD-DF3E5C0BE458}" dt="2021-07-05T21:34:51.521" v="1030"/>
          <ac:spMkLst>
            <pc:docMk/>
            <pc:sldMk cId="2143908837" sldId="658"/>
            <ac:spMk id="39" creationId="{96E4299C-9543-4F45-ACFD-DA4496186DF1}"/>
          </ac:spMkLst>
        </pc:spChg>
        <pc:spChg chg="mod">
          <ac:chgData name="MANUEL ALBERTO GUEVARA  NAJARRO" userId="dc0839a7-ef25-445d-88fe-29223dfab4a5" providerId="ADAL" clId="{CD125C49-3B02-47B9-91DD-DF3E5C0BE458}" dt="2021-07-05T21:34:51.521" v="1030"/>
          <ac:spMkLst>
            <pc:docMk/>
            <pc:sldMk cId="2143908837" sldId="658"/>
            <ac:spMk id="41" creationId="{4B915693-C101-46F9-846A-1DFD97263B71}"/>
          </ac:spMkLst>
        </pc:spChg>
        <pc:spChg chg="mod">
          <ac:chgData name="MANUEL ALBERTO GUEVARA  NAJARRO" userId="dc0839a7-ef25-445d-88fe-29223dfab4a5" providerId="ADAL" clId="{CD125C49-3B02-47B9-91DD-DF3E5C0BE458}" dt="2021-07-05T21:34:51.521" v="1030"/>
          <ac:spMkLst>
            <pc:docMk/>
            <pc:sldMk cId="2143908837" sldId="658"/>
            <ac:spMk id="42" creationId="{51A493C1-F38E-48B7-BAE3-515CAE2E5733}"/>
          </ac:spMkLst>
        </pc:spChg>
        <pc:spChg chg="mod">
          <ac:chgData name="MANUEL ALBERTO GUEVARA  NAJARRO" userId="dc0839a7-ef25-445d-88fe-29223dfab4a5" providerId="ADAL" clId="{CD125C49-3B02-47B9-91DD-DF3E5C0BE458}" dt="2021-07-05T21:34:51.521" v="1030"/>
          <ac:spMkLst>
            <pc:docMk/>
            <pc:sldMk cId="2143908837" sldId="658"/>
            <ac:spMk id="43" creationId="{849BA99F-43B3-4959-A886-D9213DC645FD}"/>
          </ac:spMkLst>
        </pc:spChg>
        <pc:spChg chg="mod">
          <ac:chgData name="MANUEL ALBERTO GUEVARA  NAJARRO" userId="dc0839a7-ef25-445d-88fe-29223dfab4a5" providerId="ADAL" clId="{CD125C49-3B02-47B9-91DD-DF3E5C0BE458}" dt="2021-07-05T21:34:51.521" v="1030"/>
          <ac:spMkLst>
            <pc:docMk/>
            <pc:sldMk cId="2143908837" sldId="658"/>
            <ac:spMk id="44" creationId="{58AA593D-AFAD-40E8-9392-2B227E139EDA}"/>
          </ac:spMkLst>
        </pc:spChg>
        <pc:spChg chg="mod">
          <ac:chgData name="MANUEL ALBERTO GUEVARA  NAJARRO" userId="dc0839a7-ef25-445d-88fe-29223dfab4a5" providerId="ADAL" clId="{CD125C49-3B02-47B9-91DD-DF3E5C0BE458}" dt="2021-07-05T21:34:51.521" v="1030"/>
          <ac:spMkLst>
            <pc:docMk/>
            <pc:sldMk cId="2143908837" sldId="658"/>
            <ac:spMk id="45" creationId="{35CC7542-592F-4A95-B1FE-CE191F5884FE}"/>
          </ac:spMkLst>
        </pc:spChg>
        <pc:spChg chg="mod">
          <ac:chgData name="MANUEL ALBERTO GUEVARA  NAJARRO" userId="dc0839a7-ef25-445d-88fe-29223dfab4a5" providerId="ADAL" clId="{CD125C49-3B02-47B9-91DD-DF3E5C0BE458}" dt="2021-07-05T21:34:51.521" v="1030"/>
          <ac:spMkLst>
            <pc:docMk/>
            <pc:sldMk cId="2143908837" sldId="658"/>
            <ac:spMk id="46" creationId="{63D6675E-D26A-4153-9218-A12F69A80A1A}"/>
          </ac:spMkLst>
        </pc:spChg>
        <pc:spChg chg="mod">
          <ac:chgData name="MANUEL ALBERTO GUEVARA  NAJARRO" userId="dc0839a7-ef25-445d-88fe-29223dfab4a5" providerId="ADAL" clId="{CD125C49-3B02-47B9-91DD-DF3E5C0BE458}" dt="2021-07-05T21:34:51.521" v="1030"/>
          <ac:spMkLst>
            <pc:docMk/>
            <pc:sldMk cId="2143908837" sldId="658"/>
            <ac:spMk id="47" creationId="{E7235005-BDED-4EED-8F82-66DAA077FA18}"/>
          </ac:spMkLst>
        </pc:spChg>
        <pc:spChg chg="mod">
          <ac:chgData name="MANUEL ALBERTO GUEVARA  NAJARRO" userId="dc0839a7-ef25-445d-88fe-29223dfab4a5" providerId="ADAL" clId="{CD125C49-3B02-47B9-91DD-DF3E5C0BE458}" dt="2021-07-05T21:34:51.521" v="1030"/>
          <ac:spMkLst>
            <pc:docMk/>
            <pc:sldMk cId="2143908837" sldId="658"/>
            <ac:spMk id="49" creationId="{7F83A011-764C-480D-BDEC-D016CE708A41}"/>
          </ac:spMkLst>
        </pc:spChg>
        <pc:spChg chg="mod">
          <ac:chgData name="MANUEL ALBERTO GUEVARA  NAJARRO" userId="dc0839a7-ef25-445d-88fe-29223dfab4a5" providerId="ADAL" clId="{CD125C49-3B02-47B9-91DD-DF3E5C0BE458}" dt="2021-07-05T21:34:51.521" v="1030"/>
          <ac:spMkLst>
            <pc:docMk/>
            <pc:sldMk cId="2143908837" sldId="658"/>
            <ac:spMk id="50" creationId="{73C76D0D-3141-4A7C-A57A-5C456FB1F1B8}"/>
          </ac:spMkLst>
        </pc:spChg>
        <pc:spChg chg="mod">
          <ac:chgData name="MANUEL ALBERTO GUEVARA  NAJARRO" userId="dc0839a7-ef25-445d-88fe-29223dfab4a5" providerId="ADAL" clId="{CD125C49-3B02-47B9-91DD-DF3E5C0BE458}" dt="2021-07-05T21:34:51.521" v="1030"/>
          <ac:spMkLst>
            <pc:docMk/>
            <pc:sldMk cId="2143908837" sldId="658"/>
            <ac:spMk id="52" creationId="{3119F9E2-37A1-41D6-8247-DEF89400BE09}"/>
          </ac:spMkLst>
        </pc:spChg>
        <pc:spChg chg="mod">
          <ac:chgData name="MANUEL ALBERTO GUEVARA  NAJARRO" userId="dc0839a7-ef25-445d-88fe-29223dfab4a5" providerId="ADAL" clId="{CD125C49-3B02-47B9-91DD-DF3E5C0BE458}" dt="2021-07-05T21:34:51.521" v="1030"/>
          <ac:spMkLst>
            <pc:docMk/>
            <pc:sldMk cId="2143908837" sldId="658"/>
            <ac:spMk id="53" creationId="{753E34CC-120B-44E8-A08A-C80852AE5976}"/>
          </ac:spMkLst>
        </pc:spChg>
        <pc:spChg chg="mod">
          <ac:chgData name="MANUEL ALBERTO GUEVARA  NAJARRO" userId="dc0839a7-ef25-445d-88fe-29223dfab4a5" providerId="ADAL" clId="{CD125C49-3B02-47B9-91DD-DF3E5C0BE458}" dt="2021-07-05T21:34:51.521" v="1030"/>
          <ac:spMkLst>
            <pc:docMk/>
            <pc:sldMk cId="2143908837" sldId="658"/>
            <ac:spMk id="55" creationId="{2C7AB9BD-30ED-4603-93B7-13B1BE6059C3}"/>
          </ac:spMkLst>
        </pc:spChg>
        <pc:spChg chg="mod">
          <ac:chgData name="MANUEL ALBERTO GUEVARA  NAJARRO" userId="dc0839a7-ef25-445d-88fe-29223dfab4a5" providerId="ADAL" clId="{CD125C49-3B02-47B9-91DD-DF3E5C0BE458}" dt="2021-07-05T21:34:51.521" v="1030"/>
          <ac:spMkLst>
            <pc:docMk/>
            <pc:sldMk cId="2143908837" sldId="658"/>
            <ac:spMk id="56" creationId="{5015526C-B78D-47EC-9B52-0DA9258E2623}"/>
          </ac:spMkLst>
        </pc:spChg>
        <pc:spChg chg="mod">
          <ac:chgData name="MANUEL ALBERTO GUEVARA  NAJARRO" userId="dc0839a7-ef25-445d-88fe-29223dfab4a5" providerId="ADAL" clId="{CD125C49-3B02-47B9-91DD-DF3E5C0BE458}" dt="2021-07-05T21:34:51.521" v="1030"/>
          <ac:spMkLst>
            <pc:docMk/>
            <pc:sldMk cId="2143908837" sldId="658"/>
            <ac:spMk id="58" creationId="{D4FE0F4B-439E-445A-8D4F-4664B19E3B96}"/>
          </ac:spMkLst>
        </pc:spChg>
        <pc:spChg chg="mod">
          <ac:chgData name="MANUEL ALBERTO GUEVARA  NAJARRO" userId="dc0839a7-ef25-445d-88fe-29223dfab4a5" providerId="ADAL" clId="{CD125C49-3B02-47B9-91DD-DF3E5C0BE458}" dt="2021-07-05T21:34:51.521" v="1030"/>
          <ac:spMkLst>
            <pc:docMk/>
            <pc:sldMk cId="2143908837" sldId="658"/>
            <ac:spMk id="59" creationId="{2313CF83-A806-4F98-8BE4-8B8713E7C6DA}"/>
          </ac:spMkLst>
        </pc:spChg>
        <pc:spChg chg="mod">
          <ac:chgData name="MANUEL ALBERTO GUEVARA  NAJARRO" userId="dc0839a7-ef25-445d-88fe-29223dfab4a5" providerId="ADAL" clId="{CD125C49-3B02-47B9-91DD-DF3E5C0BE458}" dt="2021-07-05T21:34:51.521" v="1030"/>
          <ac:spMkLst>
            <pc:docMk/>
            <pc:sldMk cId="2143908837" sldId="658"/>
            <ac:spMk id="61" creationId="{7582736D-BB3F-453B-B7F0-207C8FCEF33E}"/>
          </ac:spMkLst>
        </pc:spChg>
        <pc:spChg chg="mod">
          <ac:chgData name="MANUEL ALBERTO GUEVARA  NAJARRO" userId="dc0839a7-ef25-445d-88fe-29223dfab4a5" providerId="ADAL" clId="{CD125C49-3B02-47B9-91DD-DF3E5C0BE458}" dt="2021-07-05T21:34:51.521" v="1030"/>
          <ac:spMkLst>
            <pc:docMk/>
            <pc:sldMk cId="2143908837" sldId="658"/>
            <ac:spMk id="62" creationId="{B41ACBF5-E92D-474B-BF9E-77031C44F6A3}"/>
          </ac:spMkLst>
        </pc:spChg>
        <pc:spChg chg="add del mod">
          <ac:chgData name="MANUEL ALBERTO GUEVARA  NAJARRO" userId="dc0839a7-ef25-445d-88fe-29223dfab4a5" providerId="ADAL" clId="{CD125C49-3B02-47B9-91DD-DF3E5C0BE458}" dt="2021-07-05T21:35:04.050" v="1035"/>
          <ac:spMkLst>
            <pc:docMk/>
            <pc:sldMk cId="2143908837" sldId="658"/>
            <ac:spMk id="64" creationId="{2224C824-CE35-4834-A9C7-E410906ED22D}"/>
          </ac:spMkLst>
        </pc:spChg>
        <pc:spChg chg="mod">
          <ac:chgData name="MANUEL ALBERTO GUEVARA  NAJARRO" userId="dc0839a7-ef25-445d-88fe-29223dfab4a5" providerId="ADAL" clId="{CD125C49-3B02-47B9-91DD-DF3E5C0BE458}" dt="2021-07-05T21:35:01.483" v="1034"/>
          <ac:spMkLst>
            <pc:docMk/>
            <pc:sldMk cId="2143908837" sldId="658"/>
            <ac:spMk id="66" creationId="{2509F1DE-D937-43F1-924B-0AB6FAEEF4A1}"/>
          </ac:spMkLst>
        </pc:spChg>
        <pc:spChg chg="mod">
          <ac:chgData name="MANUEL ALBERTO GUEVARA  NAJARRO" userId="dc0839a7-ef25-445d-88fe-29223dfab4a5" providerId="ADAL" clId="{CD125C49-3B02-47B9-91DD-DF3E5C0BE458}" dt="2021-07-05T21:35:01.483" v="1034"/>
          <ac:spMkLst>
            <pc:docMk/>
            <pc:sldMk cId="2143908837" sldId="658"/>
            <ac:spMk id="67" creationId="{74224DCD-7B03-425A-A6EF-0B828B96448D}"/>
          </ac:spMkLst>
        </pc:spChg>
        <pc:spChg chg="mod">
          <ac:chgData name="MANUEL ALBERTO GUEVARA  NAJARRO" userId="dc0839a7-ef25-445d-88fe-29223dfab4a5" providerId="ADAL" clId="{CD125C49-3B02-47B9-91DD-DF3E5C0BE458}" dt="2021-07-05T21:35:01.483" v="1034"/>
          <ac:spMkLst>
            <pc:docMk/>
            <pc:sldMk cId="2143908837" sldId="658"/>
            <ac:spMk id="68" creationId="{47F9188F-C804-4E94-B7F6-A12F817833D7}"/>
          </ac:spMkLst>
        </pc:spChg>
        <pc:spChg chg="mod">
          <ac:chgData name="MANUEL ALBERTO GUEVARA  NAJARRO" userId="dc0839a7-ef25-445d-88fe-29223dfab4a5" providerId="ADAL" clId="{CD125C49-3B02-47B9-91DD-DF3E5C0BE458}" dt="2021-07-05T21:35:01.483" v="1034"/>
          <ac:spMkLst>
            <pc:docMk/>
            <pc:sldMk cId="2143908837" sldId="658"/>
            <ac:spMk id="69" creationId="{5EDF7A3B-5B0E-490D-8479-FEC6BE8CD4F4}"/>
          </ac:spMkLst>
        </pc:spChg>
        <pc:spChg chg="mod">
          <ac:chgData name="MANUEL ALBERTO GUEVARA  NAJARRO" userId="dc0839a7-ef25-445d-88fe-29223dfab4a5" providerId="ADAL" clId="{CD125C49-3B02-47B9-91DD-DF3E5C0BE458}" dt="2021-07-05T21:35:01.483" v="1034"/>
          <ac:spMkLst>
            <pc:docMk/>
            <pc:sldMk cId="2143908837" sldId="658"/>
            <ac:spMk id="70" creationId="{C4DC8949-9B0B-4A7F-97CA-17A09648681A}"/>
          </ac:spMkLst>
        </pc:spChg>
        <pc:spChg chg="mod">
          <ac:chgData name="MANUEL ALBERTO GUEVARA  NAJARRO" userId="dc0839a7-ef25-445d-88fe-29223dfab4a5" providerId="ADAL" clId="{CD125C49-3B02-47B9-91DD-DF3E5C0BE458}" dt="2021-07-05T21:35:01.483" v="1034"/>
          <ac:spMkLst>
            <pc:docMk/>
            <pc:sldMk cId="2143908837" sldId="658"/>
            <ac:spMk id="71" creationId="{02B7B1C4-48EC-4B57-9DB2-C6E99772FDE8}"/>
          </ac:spMkLst>
        </pc:spChg>
        <pc:spChg chg="mod">
          <ac:chgData name="MANUEL ALBERTO GUEVARA  NAJARRO" userId="dc0839a7-ef25-445d-88fe-29223dfab4a5" providerId="ADAL" clId="{CD125C49-3B02-47B9-91DD-DF3E5C0BE458}" dt="2021-07-05T21:35:01.483" v="1034"/>
          <ac:spMkLst>
            <pc:docMk/>
            <pc:sldMk cId="2143908837" sldId="658"/>
            <ac:spMk id="72" creationId="{39C4806B-9F25-444C-BDA3-BB44DB7412B5}"/>
          </ac:spMkLst>
        </pc:spChg>
        <pc:spChg chg="mod">
          <ac:chgData name="MANUEL ALBERTO GUEVARA  NAJARRO" userId="dc0839a7-ef25-445d-88fe-29223dfab4a5" providerId="ADAL" clId="{CD125C49-3B02-47B9-91DD-DF3E5C0BE458}" dt="2021-07-05T21:35:01.483" v="1034"/>
          <ac:spMkLst>
            <pc:docMk/>
            <pc:sldMk cId="2143908837" sldId="658"/>
            <ac:spMk id="73" creationId="{D90F5998-42CB-4420-9604-CB36F005518A}"/>
          </ac:spMkLst>
        </pc:spChg>
        <pc:spChg chg="mod">
          <ac:chgData name="MANUEL ALBERTO GUEVARA  NAJARRO" userId="dc0839a7-ef25-445d-88fe-29223dfab4a5" providerId="ADAL" clId="{CD125C49-3B02-47B9-91DD-DF3E5C0BE458}" dt="2021-07-05T21:35:01.483" v="1034"/>
          <ac:spMkLst>
            <pc:docMk/>
            <pc:sldMk cId="2143908837" sldId="658"/>
            <ac:spMk id="74" creationId="{0A53CDD7-3BCF-4489-A87E-E5341D7CC9C1}"/>
          </ac:spMkLst>
        </pc:spChg>
        <pc:spChg chg="mod">
          <ac:chgData name="MANUEL ALBERTO GUEVARA  NAJARRO" userId="dc0839a7-ef25-445d-88fe-29223dfab4a5" providerId="ADAL" clId="{CD125C49-3B02-47B9-91DD-DF3E5C0BE458}" dt="2021-07-05T21:35:01.483" v="1034"/>
          <ac:spMkLst>
            <pc:docMk/>
            <pc:sldMk cId="2143908837" sldId="658"/>
            <ac:spMk id="75" creationId="{759EA98A-EE89-475D-BE84-770E8A6478CD}"/>
          </ac:spMkLst>
        </pc:spChg>
        <pc:spChg chg="mod">
          <ac:chgData name="MANUEL ALBERTO GUEVARA  NAJARRO" userId="dc0839a7-ef25-445d-88fe-29223dfab4a5" providerId="ADAL" clId="{CD125C49-3B02-47B9-91DD-DF3E5C0BE458}" dt="2021-07-05T21:35:01.483" v="1034"/>
          <ac:spMkLst>
            <pc:docMk/>
            <pc:sldMk cId="2143908837" sldId="658"/>
            <ac:spMk id="76" creationId="{4B8179B7-6B25-49A1-96AF-68A26231F73C}"/>
          </ac:spMkLst>
        </pc:spChg>
        <pc:spChg chg="mod">
          <ac:chgData name="MANUEL ALBERTO GUEVARA  NAJARRO" userId="dc0839a7-ef25-445d-88fe-29223dfab4a5" providerId="ADAL" clId="{CD125C49-3B02-47B9-91DD-DF3E5C0BE458}" dt="2021-07-05T21:35:01.483" v="1034"/>
          <ac:spMkLst>
            <pc:docMk/>
            <pc:sldMk cId="2143908837" sldId="658"/>
            <ac:spMk id="77" creationId="{3586D3BE-CAF4-47DE-81A6-6A44038CF55F}"/>
          </ac:spMkLst>
        </pc:spChg>
        <pc:spChg chg="mod">
          <ac:chgData name="MANUEL ALBERTO GUEVARA  NAJARRO" userId="dc0839a7-ef25-445d-88fe-29223dfab4a5" providerId="ADAL" clId="{CD125C49-3B02-47B9-91DD-DF3E5C0BE458}" dt="2021-07-05T21:35:01.483" v="1034"/>
          <ac:spMkLst>
            <pc:docMk/>
            <pc:sldMk cId="2143908837" sldId="658"/>
            <ac:spMk id="78" creationId="{B1128D6E-F22A-42C2-B82E-A5150426F9C3}"/>
          </ac:spMkLst>
        </pc:spChg>
        <pc:spChg chg="mod">
          <ac:chgData name="MANUEL ALBERTO GUEVARA  NAJARRO" userId="dc0839a7-ef25-445d-88fe-29223dfab4a5" providerId="ADAL" clId="{CD125C49-3B02-47B9-91DD-DF3E5C0BE458}" dt="2021-07-05T21:35:01.483" v="1034"/>
          <ac:spMkLst>
            <pc:docMk/>
            <pc:sldMk cId="2143908837" sldId="658"/>
            <ac:spMk id="80" creationId="{FA3EA246-1BC0-426A-BFAD-ECFFCE0C591F}"/>
          </ac:spMkLst>
        </pc:spChg>
        <pc:spChg chg="mod">
          <ac:chgData name="MANUEL ALBERTO GUEVARA  NAJARRO" userId="dc0839a7-ef25-445d-88fe-29223dfab4a5" providerId="ADAL" clId="{CD125C49-3B02-47B9-91DD-DF3E5C0BE458}" dt="2021-07-05T21:35:01.483" v="1034"/>
          <ac:spMkLst>
            <pc:docMk/>
            <pc:sldMk cId="2143908837" sldId="658"/>
            <ac:spMk id="81" creationId="{4FAADB7D-9317-438E-AD4F-5552337325AE}"/>
          </ac:spMkLst>
        </pc:spChg>
        <pc:spChg chg="mod">
          <ac:chgData name="MANUEL ALBERTO GUEVARA  NAJARRO" userId="dc0839a7-ef25-445d-88fe-29223dfab4a5" providerId="ADAL" clId="{CD125C49-3B02-47B9-91DD-DF3E5C0BE458}" dt="2021-07-05T21:35:01.483" v="1034"/>
          <ac:spMkLst>
            <pc:docMk/>
            <pc:sldMk cId="2143908837" sldId="658"/>
            <ac:spMk id="83" creationId="{E9302BC6-5527-4A0C-BE21-54FCA12D09A1}"/>
          </ac:spMkLst>
        </pc:spChg>
        <pc:spChg chg="mod">
          <ac:chgData name="MANUEL ALBERTO GUEVARA  NAJARRO" userId="dc0839a7-ef25-445d-88fe-29223dfab4a5" providerId="ADAL" clId="{CD125C49-3B02-47B9-91DD-DF3E5C0BE458}" dt="2021-07-05T21:35:01.483" v="1034"/>
          <ac:spMkLst>
            <pc:docMk/>
            <pc:sldMk cId="2143908837" sldId="658"/>
            <ac:spMk id="85" creationId="{4CCFC8C5-A3A2-4097-9B9C-443D0E9E925C}"/>
          </ac:spMkLst>
        </pc:spChg>
        <pc:spChg chg="mod">
          <ac:chgData name="MANUEL ALBERTO GUEVARA  NAJARRO" userId="dc0839a7-ef25-445d-88fe-29223dfab4a5" providerId="ADAL" clId="{CD125C49-3B02-47B9-91DD-DF3E5C0BE458}" dt="2021-07-05T21:35:01.483" v="1034"/>
          <ac:spMkLst>
            <pc:docMk/>
            <pc:sldMk cId="2143908837" sldId="658"/>
            <ac:spMk id="86" creationId="{3CDCA13A-AE7A-4050-AC7E-3E174F1FCC5D}"/>
          </ac:spMkLst>
        </pc:spChg>
        <pc:spChg chg="mod">
          <ac:chgData name="MANUEL ALBERTO GUEVARA  NAJARRO" userId="dc0839a7-ef25-445d-88fe-29223dfab4a5" providerId="ADAL" clId="{CD125C49-3B02-47B9-91DD-DF3E5C0BE458}" dt="2021-07-05T21:35:01.483" v="1034"/>
          <ac:spMkLst>
            <pc:docMk/>
            <pc:sldMk cId="2143908837" sldId="658"/>
            <ac:spMk id="87" creationId="{A40C0A04-9BD9-49B3-A5A8-9AA7D00A231B}"/>
          </ac:spMkLst>
        </pc:spChg>
        <pc:spChg chg="mod">
          <ac:chgData name="MANUEL ALBERTO GUEVARA  NAJARRO" userId="dc0839a7-ef25-445d-88fe-29223dfab4a5" providerId="ADAL" clId="{CD125C49-3B02-47B9-91DD-DF3E5C0BE458}" dt="2021-07-05T21:35:01.483" v="1034"/>
          <ac:spMkLst>
            <pc:docMk/>
            <pc:sldMk cId="2143908837" sldId="658"/>
            <ac:spMk id="88" creationId="{690539C7-B153-4498-89E0-2BF4E250E61C}"/>
          </ac:spMkLst>
        </pc:spChg>
        <pc:spChg chg="mod">
          <ac:chgData name="MANUEL ALBERTO GUEVARA  NAJARRO" userId="dc0839a7-ef25-445d-88fe-29223dfab4a5" providerId="ADAL" clId="{CD125C49-3B02-47B9-91DD-DF3E5C0BE458}" dt="2021-07-05T21:35:01.483" v="1034"/>
          <ac:spMkLst>
            <pc:docMk/>
            <pc:sldMk cId="2143908837" sldId="658"/>
            <ac:spMk id="90" creationId="{A1C9DDB1-EEC0-4795-84B7-7F781B3C83B8}"/>
          </ac:spMkLst>
        </pc:spChg>
        <pc:spChg chg="mod">
          <ac:chgData name="MANUEL ALBERTO GUEVARA  NAJARRO" userId="dc0839a7-ef25-445d-88fe-29223dfab4a5" providerId="ADAL" clId="{CD125C49-3B02-47B9-91DD-DF3E5C0BE458}" dt="2021-07-05T21:35:01.483" v="1034"/>
          <ac:spMkLst>
            <pc:docMk/>
            <pc:sldMk cId="2143908837" sldId="658"/>
            <ac:spMk id="91" creationId="{BBB50303-7E32-408E-93EC-237FF59EBF21}"/>
          </ac:spMkLst>
        </pc:spChg>
        <pc:spChg chg="mod">
          <ac:chgData name="MANUEL ALBERTO GUEVARA  NAJARRO" userId="dc0839a7-ef25-445d-88fe-29223dfab4a5" providerId="ADAL" clId="{CD125C49-3B02-47B9-91DD-DF3E5C0BE458}" dt="2021-07-05T21:35:01.483" v="1034"/>
          <ac:spMkLst>
            <pc:docMk/>
            <pc:sldMk cId="2143908837" sldId="658"/>
            <ac:spMk id="93" creationId="{37AEB08F-E886-49F7-946B-658A4A36C1DE}"/>
          </ac:spMkLst>
        </pc:spChg>
        <pc:spChg chg="mod">
          <ac:chgData name="MANUEL ALBERTO GUEVARA  NAJARRO" userId="dc0839a7-ef25-445d-88fe-29223dfab4a5" providerId="ADAL" clId="{CD125C49-3B02-47B9-91DD-DF3E5C0BE458}" dt="2021-07-05T21:35:01.483" v="1034"/>
          <ac:spMkLst>
            <pc:docMk/>
            <pc:sldMk cId="2143908837" sldId="658"/>
            <ac:spMk id="95" creationId="{A2B1A87D-A035-4C8D-BD45-E2F458EEDABC}"/>
          </ac:spMkLst>
        </pc:spChg>
        <pc:spChg chg="mod">
          <ac:chgData name="MANUEL ALBERTO GUEVARA  NAJARRO" userId="dc0839a7-ef25-445d-88fe-29223dfab4a5" providerId="ADAL" clId="{CD125C49-3B02-47B9-91DD-DF3E5C0BE458}" dt="2021-07-05T21:35:01.483" v="1034"/>
          <ac:spMkLst>
            <pc:docMk/>
            <pc:sldMk cId="2143908837" sldId="658"/>
            <ac:spMk id="96" creationId="{B1C72BF4-0031-4306-8651-0E6D8996D492}"/>
          </ac:spMkLst>
        </pc:spChg>
        <pc:spChg chg="mod">
          <ac:chgData name="MANUEL ALBERTO GUEVARA  NAJARRO" userId="dc0839a7-ef25-445d-88fe-29223dfab4a5" providerId="ADAL" clId="{CD125C49-3B02-47B9-91DD-DF3E5C0BE458}" dt="2021-07-05T21:35:01.483" v="1034"/>
          <ac:spMkLst>
            <pc:docMk/>
            <pc:sldMk cId="2143908837" sldId="658"/>
            <ac:spMk id="97" creationId="{4277E519-4FB7-45CD-9892-ED2D60505E98}"/>
          </ac:spMkLst>
        </pc:spChg>
        <pc:spChg chg="mod">
          <ac:chgData name="MANUEL ALBERTO GUEVARA  NAJARRO" userId="dc0839a7-ef25-445d-88fe-29223dfab4a5" providerId="ADAL" clId="{CD125C49-3B02-47B9-91DD-DF3E5C0BE458}" dt="2021-07-05T21:35:01.483" v="1034"/>
          <ac:spMkLst>
            <pc:docMk/>
            <pc:sldMk cId="2143908837" sldId="658"/>
            <ac:spMk id="98" creationId="{41B598F5-D1F5-4EA5-BA53-8EF955A9758D}"/>
          </ac:spMkLst>
        </pc:spChg>
        <pc:spChg chg="mod">
          <ac:chgData name="MANUEL ALBERTO GUEVARA  NAJARRO" userId="dc0839a7-ef25-445d-88fe-29223dfab4a5" providerId="ADAL" clId="{CD125C49-3B02-47B9-91DD-DF3E5C0BE458}" dt="2021-07-05T21:35:01.483" v="1034"/>
          <ac:spMkLst>
            <pc:docMk/>
            <pc:sldMk cId="2143908837" sldId="658"/>
            <ac:spMk id="99" creationId="{7DBFB7F9-B52E-4FEA-B292-5D2EAA73B1DF}"/>
          </ac:spMkLst>
        </pc:spChg>
        <pc:spChg chg="mod">
          <ac:chgData name="MANUEL ALBERTO GUEVARA  NAJARRO" userId="dc0839a7-ef25-445d-88fe-29223dfab4a5" providerId="ADAL" clId="{CD125C49-3B02-47B9-91DD-DF3E5C0BE458}" dt="2021-07-05T21:35:01.483" v="1034"/>
          <ac:spMkLst>
            <pc:docMk/>
            <pc:sldMk cId="2143908837" sldId="658"/>
            <ac:spMk id="100" creationId="{17C470FC-CB29-42E5-9E60-77FD380CE3DF}"/>
          </ac:spMkLst>
        </pc:spChg>
        <pc:spChg chg="mod">
          <ac:chgData name="MANUEL ALBERTO GUEVARA  NAJARRO" userId="dc0839a7-ef25-445d-88fe-29223dfab4a5" providerId="ADAL" clId="{CD125C49-3B02-47B9-91DD-DF3E5C0BE458}" dt="2021-07-05T21:35:01.483" v="1034"/>
          <ac:spMkLst>
            <pc:docMk/>
            <pc:sldMk cId="2143908837" sldId="658"/>
            <ac:spMk id="101" creationId="{380CD843-D1F9-48A0-BCFE-707B855A6C51}"/>
          </ac:spMkLst>
        </pc:spChg>
        <pc:spChg chg="mod">
          <ac:chgData name="MANUEL ALBERTO GUEVARA  NAJARRO" userId="dc0839a7-ef25-445d-88fe-29223dfab4a5" providerId="ADAL" clId="{CD125C49-3B02-47B9-91DD-DF3E5C0BE458}" dt="2021-07-05T21:35:01.483" v="1034"/>
          <ac:spMkLst>
            <pc:docMk/>
            <pc:sldMk cId="2143908837" sldId="658"/>
            <ac:spMk id="103" creationId="{EB97B011-FCD3-4ACD-B57D-E90BE94577B0}"/>
          </ac:spMkLst>
        </pc:spChg>
        <pc:spChg chg="mod">
          <ac:chgData name="MANUEL ALBERTO GUEVARA  NAJARRO" userId="dc0839a7-ef25-445d-88fe-29223dfab4a5" providerId="ADAL" clId="{CD125C49-3B02-47B9-91DD-DF3E5C0BE458}" dt="2021-07-05T21:35:01.483" v="1034"/>
          <ac:spMkLst>
            <pc:docMk/>
            <pc:sldMk cId="2143908837" sldId="658"/>
            <ac:spMk id="104" creationId="{25E767AF-6CCC-4DA7-A895-E6709C1A91AE}"/>
          </ac:spMkLst>
        </pc:spChg>
        <pc:spChg chg="mod">
          <ac:chgData name="MANUEL ALBERTO GUEVARA  NAJARRO" userId="dc0839a7-ef25-445d-88fe-29223dfab4a5" providerId="ADAL" clId="{CD125C49-3B02-47B9-91DD-DF3E5C0BE458}" dt="2021-07-05T21:35:01.483" v="1034"/>
          <ac:spMkLst>
            <pc:docMk/>
            <pc:sldMk cId="2143908837" sldId="658"/>
            <ac:spMk id="106" creationId="{A36F28C5-36C7-4D8A-8142-9436A92F6506}"/>
          </ac:spMkLst>
        </pc:spChg>
        <pc:spChg chg="mod">
          <ac:chgData name="MANUEL ALBERTO GUEVARA  NAJARRO" userId="dc0839a7-ef25-445d-88fe-29223dfab4a5" providerId="ADAL" clId="{CD125C49-3B02-47B9-91DD-DF3E5C0BE458}" dt="2021-07-05T21:35:01.483" v="1034"/>
          <ac:spMkLst>
            <pc:docMk/>
            <pc:sldMk cId="2143908837" sldId="658"/>
            <ac:spMk id="107" creationId="{EF7E4F4D-202D-44D0-91AD-D85AC797BFA7}"/>
          </ac:spMkLst>
        </pc:spChg>
        <pc:spChg chg="mod">
          <ac:chgData name="MANUEL ALBERTO GUEVARA  NAJARRO" userId="dc0839a7-ef25-445d-88fe-29223dfab4a5" providerId="ADAL" clId="{CD125C49-3B02-47B9-91DD-DF3E5C0BE458}" dt="2021-07-05T21:35:01.483" v="1034"/>
          <ac:spMkLst>
            <pc:docMk/>
            <pc:sldMk cId="2143908837" sldId="658"/>
            <ac:spMk id="109" creationId="{1BC64BDA-1C2E-49D0-BE8F-E9721F0FF79F}"/>
          </ac:spMkLst>
        </pc:spChg>
        <pc:spChg chg="mod">
          <ac:chgData name="MANUEL ALBERTO GUEVARA  NAJARRO" userId="dc0839a7-ef25-445d-88fe-29223dfab4a5" providerId="ADAL" clId="{CD125C49-3B02-47B9-91DD-DF3E5C0BE458}" dt="2021-07-05T21:35:01.483" v="1034"/>
          <ac:spMkLst>
            <pc:docMk/>
            <pc:sldMk cId="2143908837" sldId="658"/>
            <ac:spMk id="110" creationId="{2481A45F-D9F6-430F-8D23-F73D0532D3A7}"/>
          </ac:spMkLst>
        </pc:spChg>
        <pc:spChg chg="mod">
          <ac:chgData name="MANUEL ALBERTO GUEVARA  NAJARRO" userId="dc0839a7-ef25-445d-88fe-29223dfab4a5" providerId="ADAL" clId="{CD125C49-3B02-47B9-91DD-DF3E5C0BE458}" dt="2021-07-05T21:35:01.483" v="1034"/>
          <ac:spMkLst>
            <pc:docMk/>
            <pc:sldMk cId="2143908837" sldId="658"/>
            <ac:spMk id="112" creationId="{1B4DED73-3C7E-4B61-AB0E-3C61BCBE7094}"/>
          </ac:spMkLst>
        </pc:spChg>
        <pc:spChg chg="mod">
          <ac:chgData name="MANUEL ALBERTO GUEVARA  NAJARRO" userId="dc0839a7-ef25-445d-88fe-29223dfab4a5" providerId="ADAL" clId="{CD125C49-3B02-47B9-91DD-DF3E5C0BE458}" dt="2021-07-05T21:35:01.483" v="1034"/>
          <ac:spMkLst>
            <pc:docMk/>
            <pc:sldMk cId="2143908837" sldId="658"/>
            <ac:spMk id="113" creationId="{A01E388C-EEC9-4E72-920D-8BE4E937615F}"/>
          </ac:spMkLst>
        </pc:spChg>
        <pc:spChg chg="mod">
          <ac:chgData name="MANUEL ALBERTO GUEVARA  NAJARRO" userId="dc0839a7-ef25-445d-88fe-29223dfab4a5" providerId="ADAL" clId="{CD125C49-3B02-47B9-91DD-DF3E5C0BE458}" dt="2021-07-05T21:35:01.483" v="1034"/>
          <ac:spMkLst>
            <pc:docMk/>
            <pc:sldMk cId="2143908837" sldId="658"/>
            <ac:spMk id="115" creationId="{CBC20834-798A-4D38-A558-08EA09BB5D50}"/>
          </ac:spMkLst>
        </pc:spChg>
        <pc:spChg chg="mod">
          <ac:chgData name="MANUEL ALBERTO GUEVARA  NAJARRO" userId="dc0839a7-ef25-445d-88fe-29223dfab4a5" providerId="ADAL" clId="{CD125C49-3B02-47B9-91DD-DF3E5C0BE458}" dt="2021-07-05T21:35:01.483" v="1034"/>
          <ac:spMkLst>
            <pc:docMk/>
            <pc:sldMk cId="2143908837" sldId="658"/>
            <ac:spMk id="116" creationId="{57583451-F635-420E-A3E3-FEFC36DFDAA7}"/>
          </ac:spMkLst>
        </pc:spChg>
        <pc:spChg chg="add mod topLvl">
          <ac:chgData name="MANUEL ALBERTO GUEVARA  NAJARRO" userId="dc0839a7-ef25-445d-88fe-29223dfab4a5" providerId="ADAL" clId="{CD125C49-3B02-47B9-91DD-DF3E5C0BE458}" dt="2021-07-05T22:27:22.240" v="1697" actId="2711"/>
          <ac:spMkLst>
            <pc:docMk/>
            <pc:sldMk cId="2143908837" sldId="658"/>
            <ac:spMk id="117" creationId="{1A6FBBA3-A6EC-4FC8-933E-63F92F546E6D}"/>
          </ac:spMkLst>
        </pc:spChg>
        <pc:spChg chg="mod">
          <ac:chgData name="MANUEL ALBERTO GUEVARA  NAJARRO" userId="dc0839a7-ef25-445d-88fe-29223dfab4a5" providerId="ADAL" clId="{CD125C49-3B02-47B9-91DD-DF3E5C0BE458}" dt="2021-07-05T21:41:14.782" v="1118" actId="165"/>
          <ac:spMkLst>
            <pc:docMk/>
            <pc:sldMk cId="2143908837" sldId="658"/>
            <ac:spMk id="119" creationId="{83FC9A61-EA21-44F1-ACF9-40E1EDA1CE05}"/>
          </ac:spMkLst>
        </pc:spChg>
        <pc:spChg chg="mod">
          <ac:chgData name="MANUEL ALBERTO GUEVARA  NAJARRO" userId="dc0839a7-ef25-445d-88fe-29223dfab4a5" providerId="ADAL" clId="{CD125C49-3B02-47B9-91DD-DF3E5C0BE458}" dt="2021-07-05T21:41:14.782" v="1118" actId="165"/>
          <ac:spMkLst>
            <pc:docMk/>
            <pc:sldMk cId="2143908837" sldId="658"/>
            <ac:spMk id="120" creationId="{F0FC23D5-383F-45CB-B486-637A54E1BFCF}"/>
          </ac:spMkLst>
        </pc:spChg>
        <pc:spChg chg="mod">
          <ac:chgData name="MANUEL ALBERTO GUEVARA  NAJARRO" userId="dc0839a7-ef25-445d-88fe-29223dfab4a5" providerId="ADAL" clId="{CD125C49-3B02-47B9-91DD-DF3E5C0BE458}" dt="2021-07-05T21:41:14.782" v="1118" actId="165"/>
          <ac:spMkLst>
            <pc:docMk/>
            <pc:sldMk cId="2143908837" sldId="658"/>
            <ac:spMk id="121" creationId="{82BF059C-2C69-4B7B-A99D-E7A4E7FFB5AD}"/>
          </ac:spMkLst>
        </pc:spChg>
        <pc:spChg chg="mod">
          <ac:chgData name="MANUEL ALBERTO GUEVARA  NAJARRO" userId="dc0839a7-ef25-445d-88fe-29223dfab4a5" providerId="ADAL" clId="{CD125C49-3B02-47B9-91DD-DF3E5C0BE458}" dt="2021-07-05T21:41:14.782" v="1118" actId="165"/>
          <ac:spMkLst>
            <pc:docMk/>
            <pc:sldMk cId="2143908837" sldId="658"/>
            <ac:spMk id="122" creationId="{5B168A3D-7C9C-43CD-A2BB-428F24484F10}"/>
          </ac:spMkLst>
        </pc:spChg>
        <pc:spChg chg="mod">
          <ac:chgData name="MANUEL ALBERTO GUEVARA  NAJARRO" userId="dc0839a7-ef25-445d-88fe-29223dfab4a5" providerId="ADAL" clId="{CD125C49-3B02-47B9-91DD-DF3E5C0BE458}" dt="2021-07-05T21:41:14.782" v="1118" actId="165"/>
          <ac:spMkLst>
            <pc:docMk/>
            <pc:sldMk cId="2143908837" sldId="658"/>
            <ac:spMk id="123" creationId="{80C15678-F10C-4CAB-B35E-F844D7D00E25}"/>
          </ac:spMkLst>
        </pc:spChg>
        <pc:spChg chg="mod">
          <ac:chgData name="MANUEL ALBERTO GUEVARA  NAJARRO" userId="dc0839a7-ef25-445d-88fe-29223dfab4a5" providerId="ADAL" clId="{CD125C49-3B02-47B9-91DD-DF3E5C0BE458}" dt="2021-07-05T21:41:14.782" v="1118" actId="165"/>
          <ac:spMkLst>
            <pc:docMk/>
            <pc:sldMk cId="2143908837" sldId="658"/>
            <ac:spMk id="124" creationId="{C1B77312-9074-421C-837F-C9B0764ADD39}"/>
          </ac:spMkLst>
        </pc:spChg>
        <pc:spChg chg="mod">
          <ac:chgData name="MANUEL ALBERTO GUEVARA  NAJARRO" userId="dc0839a7-ef25-445d-88fe-29223dfab4a5" providerId="ADAL" clId="{CD125C49-3B02-47B9-91DD-DF3E5C0BE458}" dt="2021-07-05T21:41:14.782" v="1118" actId="165"/>
          <ac:spMkLst>
            <pc:docMk/>
            <pc:sldMk cId="2143908837" sldId="658"/>
            <ac:spMk id="125" creationId="{9A63CD42-E5D9-4852-A804-5C69546F1529}"/>
          </ac:spMkLst>
        </pc:spChg>
        <pc:spChg chg="mod">
          <ac:chgData name="MANUEL ALBERTO GUEVARA  NAJARRO" userId="dc0839a7-ef25-445d-88fe-29223dfab4a5" providerId="ADAL" clId="{CD125C49-3B02-47B9-91DD-DF3E5C0BE458}" dt="2021-07-05T21:41:14.782" v="1118" actId="165"/>
          <ac:spMkLst>
            <pc:docMk/>
            <pc:sldMk cId="2143908837" sldId="658"/>
            <ac:spMk id="126" creationId="{9333FA3E-D983-4D6A-83CE-4170F8C361BC}"/>
          </ac:spMkLst>
        </pc:spChg>
        <pc:spChg chg="mod">
          <ac:chgData name="MANUEL ALBERTO GUEVARA  NAJARRO" userId="dc0839a7-ef25-445d-88fe-29223dfab4a5" providerId="ADAL" clId="{CD125C49-3B02-47B9-91DD-DF3E5C0BE458}" dt="2021-07-05T21:41:14.782" v="1118" actId="165"/>
          <ac:spMkLst>
            <pc:docMk/>
            <pc:sldMk cId="2143908837" sldId="658"/>
            <ac:spMk id="127" creationId="{CC42A9DE-998B-4CE0-90E4-3F6B4500923B}"/>
          </ac:spMkLst>
        </pc:spChg>
        <pc:spChg chg="mod">
          <ac:chgData name="MANUEL ALBERTO GUEVARA  NAJARRO" userId="dc0839a7-ef25-445d-88fe-29223dfab4a5" providerId="ADAL" clId="{CD125C49-3B02-47B9-91DD-DF3E5C0BE458}" dt="2021-07-05T21:41:14.782" v="1118" actId="165"/>
          <ac:spMkLst>
            <pc:docMk/>
            <pc:sldMk cId="2143908837" sldId="658"/>
            <ac:spMk id="128" creationId="{119BEAA3-51FD-491F-8873-37942138608E}"/>
          </ac:spMkLst>
        </pc:spChg>
        <pc:spChg chg="mod">
          <ac:chgData name="MANUEL ALBERTO GUEVARA  NAJARRO" userId="dc0839a7-ef25-445d-88fe-29223dfab4a5" providerId="ADAL" clId="{CD125C49-3B02-47B9-91DD-DF3E5C0BE458}" dt="2021-07-05T21:41:14.782" v="1118" actId="165"/>
          <ac:spMkLst>
            <pc:docMk/>
            <pc:sldMk cId="2143908837" sldId="658"/>
            <ac:spMk id="129" creationId="{D368527C-4D9B-4BD5-97A6-55768EA6F27D}"/>
          </ac:spMkLst>
        </pc:spChg>
        <pc:spChg chg="mod">
          <ac:chgData name="MANUEL ALBERTO GUEVARA  NAJARRO" userId="dc0839a7-ef25-445d-88fe-29223dfab4a5" providerId="ADAL" clId="{CD125C49-3B02-47B9-91DD-DF3E5C0BE458}" dt="2021-07-05T21:41:14.782" v="1118" actId="165"/>
          <ac:spMkLst>
            <pc:docMk/>
            <pc:sldMk cId="2143908837" sldId="658"/>
            <ac:spMk id="130" creationId="{E8FC0225-C3C7-45E5-AAB7-C42A1C692F2D}"/>
          </ac:spMkLst>
        </pc:spChg>
        <pc:spChg chg="mod">
          <ac:chgData name="MANUEL ALBERTO GUEVARA  NAJARRO" userId="dc0839a7-ef25-445d-88fe-29223dfab4a5" providerId="ADAL" clId="{CD125C49-3B02-47B9-91DD-DF3E5C0BE458}" dt="2021-07-05T21:41:14.782" v="1118" actId="165"/>
          <ac:spMkLst>
            <pc:docMk/>
            <pc:sldMk cId="2143908837" sldId="658"/>
            <ac:spMk id="131" creationId="{A7B14801-D8FA-4934-85FD-EFCA5533E541}"/>
          </ac:spMkLst>
        </pc:spChg>
        <pc:spChg chg="mod">
          <ac:chgData name="MANUEL ALBERTO GUEVARA  NAJARRO" userId="dc0839a7-ef25-445d-88fe-29223dfab4a5" providerId="ADAL" clId="{CD125C49-3B02-47B9-91DD-DF3E5C0BE458}" dt="2021-07-05T21:41:14.782" v="1118" actId="165"/>
          <ac:spMkLst>
            <pc:docMk/>
            <pc:sldMk cId="2143908837" sldId="658"/>
            <ac:spMk id="133" creationId="{F78B0453-ED02-4CFB-B13E-9E64D47C4BB6}"/>
          </ac:spMkLst>
        </pc:spChg>
        <pc:spChg chg="mod">
          <ac:chgData name="MANUEL ALBERTO GUEVARA  NAJARRO" userId="dc0839a7-ef25-445d-88fe-29223dfab4a5" providerId="ADAL" clId="{CD125C49-3B02-47B9-91DD-DF3E5C0BE458}" dt="2021-07-05T21:41:14.782" v="1118" actId="165"/>
          <ac:spMkLst>
            <pc:docMk/>
            <pc:sldMk cId="2143908837" sldId="658"/>
            <ac:spMk id="134" creationId="{66789546-8AE3-42A7-BEB2-1E2B41E9B42E}"/>
          </ac:spMkLst>
        </pc:spChg>
        <pc:spChg chg="mod">
          <ac:chgData name="MANUEL ALBERTO GUEVARA  NAJARRO" userId="dc0839a7-ef25-445d-88fe-29223dfab4a5" providerId="ADAL" clId="{CD125C49-3B02-47B9-91DD-DF3E5C0BE458}" dt="2021-07-05T21:41:14.782" v="1118" actId="165"/>
          <ac:spMkLst>
            <pc:docMk/>
            <pc:sldMk cId="2143908837" sldId="658"/>
            <ac:spMk id="136" creationId="{9E9ECE3B-B3C0-48DA-8CDF-587C289C7C5E}"/>
          </ac:spMkLst>
        </pc:spChg>
        <pc:spChg chg="mod">
          <ac:chgData name="MANUEL ALBERTO GUEVARA  NAJARRO" userId="dc0839a7-ef25-445d-88fe-29223dfab4a5" providerId="ADAL" clId="{CD125C49-3B02-47B9-91DD-DF3E5C0BE458}" dt="2021-07-05T21:41:14.782" v="1118" actId="165"/>
          <ac:spMkLst>
            <pc:docMk/>
            <pc:sldMk cId="2143908837" sldId="658"/>
            <ac:spMk id="138" creationId="{B08E777D-3D36-4C67-9C9A-03ADE89CA232}"/>
          </ac:spMkLst>
        </pc:spChg>
        <pc:spChg chg="mod">
          <ac:chgData name="MANUEL ALBERTO GUEVARA  NAJARRO" userId="dc0839a7-ef25-445d-88fe-29223dfab4a5" providerId="ADAL" clId="{CD125C49-3B02-47B9-91DD-DF3E5C0BE458}" dt="2021-07-05T21:41:14.782" v="1118" actId="165"/>
          <ac:spMkLst>
            <pc:docMk/>
            <pc:sldMk cId="2143908837" sldId="658"/>
            <ac:spMk id="139" creationId="{8C8FA255-C182-4E63-8957-FDBBA7B9F8B4}"/>
          </ac:spMkLst>
        </pc:spChg>
        <pc:spChg chg="mod">
          <ac:chgData name="MANUEL ALBERTO GUEVARA  NAJARRO" userId="dc0839a7-ef25-445d-88fe-29223dfab4a5" providerId="ADAL" clId="{CD125C49-3B02-47B9-91DD-DF3E5C0BE458}" dt="2021-07-05T21:41:14.782" v="1118" actId="165"/>
          <ac:spMkLst>
            <pc:docMk/>
            <pc:sldMk cId="2143908837" sldId="658"/>
            <ac:spMk id="140" creationId="{F6D7AD1F-4C52-4712-8C57-B24F0CD2B67A}"/>
          </ac:spMkLst>
        </pc:spChg>
        <pc:spChg chg="mod">
          <ac:chgData name="MANUEL ALBERTO GUEVARA  NAJARRO" userId="dc0839a7-ef25-445d-88fe-29223dfab4a5" providerId="ADAL" clId="{CD125C49-3B02-47B9-91DD-DF3E5C0BE458}" dt="2021-07-05T21:41:14.782" v="1118" actId="165"/>
          <ac:spMkLst>
            <pc:docMk/>
            <pc:sldMk cId="2143908837" sldId="658"/>
            <ac:spMk id="141" creationId="{12835003-E795-4F54-B117-06F6ACEE240F}"/>
          </ac:spMkLst>
        </pc:spChg>
        <pc:spChg chg="mod">
          <ac:chgData name="MANUEL ALBERTO GUEVARA  NAJARRO" userId="dc0839a7-ef25-445d-88fe-29223dfab4a5" providerId="ADAL" clId="{CD125C49-3B02-47B9-91DD-DF3E5C0BE458}" dt="2021-07-05T21:41:14.782" v="1118" actId="165"/>
          <ac:spMkLst>
            <pc:docMk/>
            <pc:sldMk cId="2143908837" sldId="658"/>
            <ac:spMk id="143" creationId="{919080A0-8D2F-4449-9173-349871DC3096}"/>
          </ac:spMkLst>
        </pc:spChg>
        <pc:spChg chg="mod">
          <ac:chgData name="MANUEL ALBERTO GUEVARA  NAJARRO" userId="dc0839a7-ef25-445d-88fe-29223dfab4a5" providerId="ADAL" clId="{CD125C49-3B02-47B9-91DD-DF3E5C0BE458}" dt="2021-07-05T21:41:14.782" v="1118" actId="165"/>
          <ac:spMkLst>
            <pc:docMk/>
            <pc:sldMk cId="2143908837" sldId="658"/>
            <ac:spMk id="144" creationId="{02EA54A8-8501-4F53-BC20-2F41FB64248F}"/>
          </ac:spMkLst>
        </pc:spChg>
        <pc:spChg chg="mod">
          <ac:chgData name="MANUEL ALBERTO GUEVARA  NAJARRO" userId="dc0839a7-ef25-445d-88fe-29223dfab4a5" providerId="ADAL" clId="{CD125C49-3B02-47B9-91DD-DF3E5C0BE458}" dt="2021-07-05T21:41:14.782" v="1118" actId="165"/>
          <ac:spMkLst>
            <pc:docMk/>
            <pc:sldMk cId="2143908837" sldId="658"/>
            <ac:spMk id="146" creationId="{14C7F1F4-6C5E-453A-A59E-8606194C21DD}"/>
          </ac:spMkLst>
        </pc:spChg>
        <pc:spChg chg="mod">
          <ac:chgData name="MANUEL ALBERTO GUEVARA  NAJARRO" userId="dc0839a7-ef25-445d-88fe-29223dfab4a5" providerId="ADAL" clId="{CD125C49-3B02-47B9-91DD-DF3E5C0BE458}" dt="2021-07-05T21:41:14.782" v="1118" actId="165"/>
          <ac:spMkLst>
            <pc:docMk/>
            <pc:sldMk cId="2143908837" sldId="658"/>
            <ac:spMk id="148" creationId="{D517177D-BA8D-4C8E-A36C-94D4CC424043}"/>
          </ac:spMkLst>
        </pc:spChg>
        <pc:spChg chg="mod">
          <ac:chgData name="MANUEL ALBERTO GUEVARA  NAJARRO" userId="dc0839a7-ef25-445d-88fe-29223dfab4a5" providerId="ADAL" clId="{CD125C49-3B02-47B9-91DD-DF3E5C0BE458}" dt="2021-07-05T21:41:14.782" v="1118" actId="165"/>
          <ac:spMkLst>
            <pc:docMk/>
            <pc:sldMk cId="2143908837" sldId="658"/>
            <ac:spMk id="149" creationId="{FE55F1F2-0022-401F-9BE0-0BD2A76A4660}"/>
          </ac:spMkLst>
        </pc:spChg>
        <pc:spChg chg="mod">
          <ac:chgData name="MANUEL ALBERTO GUEVARA  NAJARRO" userId="dc0839a7-ef25-445d-88fe-29223dfab4a5" providerId="ADAL" clId="{CD125C49-3B02-47B9-91DD-DF3E5C0BE458}" dt="2021-07-05T21:41:14.782" v="1118" actId="165"/>
          <ac:spMkLst>
            <pc:docMk/>
            <pc:sldMk cId="2143908837" sldId="658"/>
            <ac:spMk id="150" creationId="{E4030224-991E-4629-832E-379BF5954720}"/>
          </ac:spMkLst>
        </pc:spChg>
        <pc:spChg chg="mod">
          <ac:chgData name="MANUEL ALBERTO GUEVARA  NAJARRO" userId="dc0839a7-ef25-445d-88fe-29223dfab4a5" providerId="ADAL" clId="{CD125C49-3B02-47B9-91DD-DF3E5C0BE458}" dt="2021-07-05T21:41:14.782" v="1118" actId="165"/>
          <ac:spMkLst>
            <pc:docMk/>
            <pc:sldMk cId="2143908837" sldId="658"/>
            <ac:spMk id="151" creationId="{F288B908-906B-4531-AF0B-BD8AF3313C57}"/>
          </ac:spMkLst>
        </pc:spChg>
        <pc:spChg chg="mod">
          <ac:chgData name="MANUEL ALBERTO GUEVARA  NAJARRO" userId="dc0839a7-ef25-445d-88fe-29223dfab4a5" providerId="ADAL" clId="{CD125C49-3B02-47B9-91DD-DF3E5C0BE458}" dt="2021-07-05T21:41:14.782" v="1118" actId="165"/>
          <ac:spMkLst>
            <pc:docMk/>
            <pc:sldMk cId="2143908837" sldId="658"/>
            <ac:spMk id="152" creationId="{080F6443-5539-44FE-A367-E02D958309E4}"/>
          </ac:spMkLst>
        </pc:spChg>
        <pc:spChg chg="mod">
          <ac:chgData name="MANUEL ALBERTO GUEVARA  NAJARRO" userId="dc0839a7-ef25-445d-88fe-29223dfab4a5" providerId="ADAL" clId="{CD125C49-3B02-47B9-91DD-DF3E5C0BE458}" dt="2021-07-05T21:41:14.782" v="1118" actId="165"/>
          <ac:spMkLst>
            <pc:docMk/>
            <pc:sldMk cId="2143908837" sldId="658"/>
            <ac:spMk id="153" creationId="{95083ABC-584C-4822-9609-E8EC53513924}"/>
          </ac:spMkLst>
        </pc:spChg>
        <pc:spChg chg="mod">
          <ac:chgData name="MANUEL ALBERTO GUEVARA  NAJARRO" userId="dc0839a7-ef25-445d-88fe-29223dfab4a5" providerId="ADAL" clId="{CD125C49-3B02-47B9-91DD-DF3E5C0BE458}" dt="2021-07-05T21:41:14.782" v="1118" actId="165"/>
          <ac:spMkLst>
            <pc:docMk/>
            <pc:sldMk cId="2143908837" sldId="658"/>
            <ac:spMk id="154" creationId="{6342C6CD-4869-4551-86D0-520CFD9B8C83}"/>
          </ac:spMkLst>
        </pc:spChg>
        <pc:spChg chg="mod topLvl">
          <ac:chgData name="MANUEL ALBERTO GUEVARA  NAJARRO" userId="dc0839a7-ef25-445d-88fe-29223dfab4a5" providerId="ADAL" clId="{CD125C49-3B02-47B9-91DD-DF3E5C0BE458}" dt="2021-07-05T22:27:22.240" v="1697" actId="2711"/>
          <ac:spMkLst>
            <pc:docMk/>
            <pc:sldMk cId="2143908837" sldId="658"/>
            <ac:spMk id="156" creationId="{C357553D-FCED-4CC8-A88A-675CB86E940C}"/>
          </ac:spMkLst>
        </pc:spChg>
        <pc:spChg chg="mod topLvl">
          <ac:chgData name="MANUEL ALBERTO GUEVARA  NAJARRO" userId="dc0839a7-ef25-445d-88fe-29223dfab4a5" providerId="ADAL" clId="{CD125C49-3B02-47B9-91DD-DF3E5C0BE458}" dt="2021-07-05T22:27:22.240" v="1697" actId="2711"/>
          <ac:spMkLst>
            <pc:docMk/>
            <pc:sldMk cId="2143908837" sldId="658"/>
            <ac:spMk id="157" creationId="{6F100CCC-E762-447B-913F-B1FE17032C47}"/>
          </ac:spMkLst>
        </pc:spChg>
        <pc:spChg chg="mod topLvl">
          <ac:chgData name="MANUEL ALBERTO GUEVARA  NAJARRO" userId="dc0839a7-ef25-445d-88fe-29223dfab4a5" providerId="ADAL" clId="{CD125C49-3B02-47B9-91DD-DF3E5C0BE458}" dt="2021-07-05T22:27:22.240" v="1697" actId="2711"/>
          <ac:spMkLst>
            <pc:docMk/>
            <pc:sldMk cId="2143908837" sldId="658"/>
            <ac:spMk id="159" creationId="{6F8CE6B2-9FC4-4B41-961C-6232A4E00D60}"/>
          </ac:spMkLst>
        </pc:spChg>
        <pc:spChg chg="mod topLvl">
          <ac:chgData name="MANUEL ALBERTO GUEVARA  NAJARRO" userId="dc0839a7-ef25-445d-88fe-29223dfab4a5" providerId="ADAL" clId="{CD125C49-3B02-47B9-91DD-DF3E5C0BE458}" dt="2021-07-05T22:27:22.240" v="1697" actId="2711"/>
          <ac:spMkLst>
            <pc:docMk/>
            <pc:sldMk cId="2143908837" sldId="658"/>
            <ac:spMk id="160" creationId="{16B16C97-5B88-4AB4-91A0-995F76A7F88D}"/>
          </ac:spMkLst>
        </pc:spChg>
        <pc:spChg chg="mod topLvl">
          <ac:chgData name="MANUEL ALBERTO GUEVARA  NAJARRO" userId="dc0839a7-ef25-445d-88fe-29223dfab4a5" providerId="ADAL" clId="{CD125C49-3B02-47B9-91DD-DF3E5C0BE458}" dt="2021-07-05T22:27:22.240" v="1697" actId="2711"/>
          <ac:spMkLst>
            <pc:docMk/>
            <pc:sldMk cId="2143908837" sldId="658"/>
            <ac:spMk id="162" creationId="{8BCA900D-2B12-476F-A017-1557BBAC009D}"/>
          </ac:spMkLst>
        </pc:spChg>
        <pc:spChg chg="mod topLvl">
          <ac:chgData name="MANUEL ALBERTO GUEVARA  NAJARRO" userId="dc0839a7-ef25-445d-88fe-29223dfab4a5" providerId="ADAL" clId="{CD125C49-3B02-47B9-91DD-DF3E5C0BE458}" dt="2021-07-05T22:27:22.240" v="1697" actId="2711"/>
          <ac:spMkLst>
            <pc:docMk/>
            <pc:sldMk cId="2143908837" sldId="658"/>
            <ac:spMk id="163" creationId="{44EB8A7F-EB0B-4FA7-A749-EAA964FF6F9F}"/>
          </ac:spMkLst>
        </pc:spChg>
        <pc:spChg chg="mod topLvl">
          <ac:chgData name="MANUEL ALBERTO GUEVARA  NAJARRO" userId="dc0839a7-ef25-445d-88fe-29223dfab4a5" providerId="ADAL" clId="{CD125C49-3B02-47B9-91DD-DF3E5C0BE458}" dt="2021-07-05T22:27:22.240" v="1697" actId="2711"/>
          <ac:spMkLst>
            <pc:docMk/>
            <pc:sldMk cId="2143908837" sldId="658"/>
            <ac:spMk id="165" creationId="{8D3DDE91-207B-4297-B791-C2527FF62A7F}"/>
          </ac:spMkLst>
        </pc:spChg>
        <pc:spChg chg="mod topLvl">
          <ac:chgData name="MANUEL ALBERTO GUEVARA  NAJARRO" userId="dc0839a7-ef25-445d-88fe-29223dfab4a5" providerId="ADAL" clId="{CD125C49-3B02-47B9-91DD-DF3E5C0BE458}" dt="2021-07-05T22:27:22.240" v="1697" actId="2711"/>
          <ac:spMkLst>
            <pc:docMk/>
            <pc:sldMk cId="2143908837" sldId="658"/>
            <ac:spMk id="166" creationId="{D41BF090-4EC3-4209-A164-20EE6C36F89C}"/>
          </ac:spMkLst>
        </pc:spChg>
        <pc:spChg chg="mod topLvl">
          <ac:chgData name="MANUEL ALBERTO GUEVARA  NAJARRO" userId="dc0839a7-ef25-445d-88fe-29223dfab4a5" providerId="ADAL" clId="{CD125C49-3B02-47B9-91DD-DF3E5C0BE458}" dt="2021-07-05T22:27:22.240" v="1697" actId="2711"/>
          <ac:spMkLst>
            <pc:docMk/>
            <pc:sldMk cId="2143908837" sldId="658"/>
            <ac:spMk id="168" creationId="{DBF4D8F0-D487-4640-B3CF-C71A1C72C9FA}"/>
          </ac:spMkLst>
        </pc:spChg>
        <pc:spChg chg="mod topLvl">
          <ac:chgData name="MANUEL ALBERTO GUEVARA  NAJARRO" userId="dc0839a7-ef25-445d-88fe-29223dfab4a5" providerId="ADAL" clId="{CD125C49-3B02-47B9-91DD-DF3E5C0BE458}" dt="2021-07-05T22:27:22.240" v="1697" actId="2711"/>
          <ac:spMkLst>
            <pc:docMk/>
            <pc:sldMk cId="2143908837" sldId="658"/>
            <ac:spMk id="169" creationId="{272E3D42-06A6-4485-AC54-04EA58E4130A}"/>
          </ac:spMkLst>
        </pc:spChg>
        <pc:grpChg chg="add del mod">
          <ac:chgData name="MANUEL ALBERTO GUEVARA  NAJARRO" userId="dc0839a7-ef25-445d-88fe-29223dfab4a5" providerId="ADAL" clId="{CD125C49-3B02-47B9-91DD-DF3E5C0BE458}" dt="2021-07-05T21:34:56.868" v="1033"/>
          <ac:grpSpMkLst>
            <pc:docMk/>
            <pc:sldMk cId="2143908837" sldId="658"/>
            <ac:grpSpMk id="11" creationId="{16425DFA-23CA-4849-AC2B-0B9950B8C246}"/>
          </ac:grpSpMkLst>
        </pc:grpChg>
        <pc:grpChg chg="add del mod">
          <ac:chgData name="MANUEL ALBERTO GUEVARA  NAJARRO" userId="dc0839a7-ef25-445d-88fe-29223dfab4a5" providerId="ADAL" clId="{CD125C49-3B02-47B9-91DD-DF3E5C0BE458}" dt="2021-07-05T21:34:56.868" v="1033"/>
          <ac:grpSpMkLst>
            <pc:docMk/>
            <pc:sldMk cId="2143908837" sldId="658"/>
            <ac:grpSpMk id="25" creationId="{A4EC8978-1289-458D-BA5B-F3E6C81976F5}"/>
          </ac:grpSpMkLst>
        </pc:grpChg>
        <pc:grpChg chg="add del mod">
          <ac:chgData name="MANUEL ALBERTO GUEVARA  NAJARRO" userId="dc0839a7-ef25-445d-88fe-29223dfab4a5" providerId="ADAL" clId="{CD125C49-3B02-47B9-91DD-DF3E5C0BE458}" dt="2021-07-05T21:34:56.868" v="1033"/>
          <ac:grpSpMkLst>
            <pc:docMk/>
            <pc:sldMk cId="2143908837" sldId="658"/>
            <ac:grpSpMk id="28" creationId="{357D5441-38C3-44D1-A739-D8B03DD97514}"/>
          </ac:grpSpMkLst>
        </pc:grpChg>
        <pc:grpChg chg="mod">
          <ac:chgData name="MANUEL ALBERTO GUEVARA  NAJARRO" userId="dc0839a7-ef25-445d-88fe-29223dfab4a5" providerId="ADAL" clId="{CD125C49-3B02-47B9-91DD-DF3E5C0BE458}" dt="2021-07-05T21:34:51.521" v="1030"/>
          <ac:grpSpMkLst>
            <pc:docMk/>
            <pc:sldMk cId="2143908837" sldId="658"/>
            <ac:grpSpMk id="30" creationId="{151AA288-3AAA-4ACA-8279-9D3AB7A968B6}"/>
          </ac:grpSpMkLst>
        </pc:grpChg>
        <pc:grpChg chg="add del mod">
          <ac:chgData name="MANUEL ALBERTO GUEVARA  NAJARRO" userId="dc0839a7-ef25-445d-88fe-29223dfab4a5" providerId="ADAL" clId="{CD125C49-3B02-47B9-91DD-DF3E5C0BE458}" dt="2021-07-05T21:34:56.868" v="1033"/>
          <ac:grpSpMkLst>
            <pc:docMk/>
            <pc:sldMk cId="2143908837" sldId="658"/>
            <ac:grpSpMk id="35" creationId="{CD870665-DB13-452B-8C7B-71058B712760}"/>
          </ac:grpSpMkLst>
        </pc:grpChg>
        <pc:grpChg chg="add del mod">
          <ac:chgData name="MANUEL ALBERTO GUEVARA  NAJARRO" userId="dc0839a7-ef25-445d-88fe-29223dfab4a5" providerId="ADAL" clId="{CD125C49-3B02-47B9-91DD-DF3E5C0BE458}" dt="2021-07-05T21:34:56.868" v="1033"/>
          <ac:grpSpMkLst>
            <pc:docMk/>
            <pc:sldMk cId="2143908837" sldId="658"/>
            <ac:grpSpMk id="38" creationId="{B5F08991-4B4B-4461-A168-032E44F6A916}"/>
          </ac:grpSpMkLst>
        </pc:grpChg>
        <pc:grpChg chg="mod">
          <ac:chgData name="MANUEL ALBERTO GUEVARA  NAJARRO" userId="dc0839a7-ef25-445d-88fe-29223dfab4a5" providerId="ADAL" clId="{CD125C49-3B02-47B9-91DD-DF3E5C0BE458}" dt="2021-07-05T21:34:51.521" v="1030"/>
          <ac:grpSpMkLst>
            <pc:docMk/>
            <pc:sldMk cId="2143908837" sldId="658"/>
            <ac:grpSpMk id="40" creationId="{EE3A2179-E8C5-4B98-A3DF-8D9082B33CA0}"/>
          </ac:grpSpMkLst>
        </pc:grpChg>
        <pc:grpChg chg="add del mod">
          <ac:chgData name="MANUEL ALBERTO GUEVARA  NAJARRO" userId="dc0839a7-ef25-445d-88fe-29223dfab4a5" providerId="ADAL" clId="{CD125C49-3B02-47B9-91DD-DF3E5C0BE458}" dt="2021-07-05T21:34:56.868" v="1033"/>
          <ac:grpSpMkLst>
            <pc:docMk/>
            <pc:sldMk cId="2143908837" sldId="658"/>
            <ac:grpSpMk id="48" creationId="{AF4CF515-48BA-467F-B2EE-4EE9A019BB63}"/>
          </ac:grpSpMkLst>
        </pc:grpChg>
        <pc:grpChg chg="add del mod">
          <ac:chgData name="MANUEL ALBERTO GUEVARA  NAJARRO" userId="dc0839a7-ef25-445d-88fe-29223dfab4a5" providerId="ADAL" clId="{CD125C49-3B02-47B9-91DD-DF3E5C0BE458}" dt="2021-07-05T21:34:56.868" v="1033"/>
          <ac:grpSpMkLst>
            <pc:docMk/>
            <pc:sldMk cId="2143908837" sldId="658"/>
            <ac:grpSpMk id="51" creationId="{65636D36-3D32-4339-AC4B-4ADEA6EE1866}"/>
          </ac:grpSpMkLst>
        </pc:grpChg>
        <pc:grpChg chg="add del mod">
          <ac:chgData name="MANUEL ALBERTO GUEVARA  NAJARRO" userId="dc0839a7-ef25-445d-88fe-29223dfab4a5" providerId="ADAL" clId="{CD125C49-3B02-47B9-91DD-DF3E5C0BE458}" dt="2021-07-05T21:34:56.868" v="1033"/>
          <ac:grpSpMkLst>
            <pc:docMk/>
            <pc:sldMk cId="2143908837" sldId="658"/>
            <ac:grpSpMk id="54" creationId="{67EF3007-D81D-4236-A277-AAAA627C6D00}"/>
          </ac:grpSpMkLst>
        </pc:grpChg>
        <pc:grpChg chg="add del mod">
          <ac:chgData name="MANUEL ALBERTO GUEVARA  NAJARRO" userId="dc0839a7-ef25-445d-88fe-29223dfab4a5" providerId="ADAL" clId="{CD125C49-3B02-47B9-91DD-DF3E5C0BE458}" dt="2021-07-05T21:34:56.868" v="1033"/>
          <ac:grpSpMkLst>
            <pc:docMk/>
            <pc:sldMk cId="2143908837" sldId="658"/>
            <ac:grpSpMk id="57" creationId="{5B0F0B2E-D56F-4E96-9028-273EBC87B4E0}"/>
          </ac:grpSpMkLst>
        </pc:grpChg>
        <pc:grpChg chg="add del mod">
          <ac:chgData name="MANUEL ALBERTO GUEVARA  NAJARRO" userId="dc0839a7-ef25-445d-88fe-29223dfab4a5" providerId="ADAL" clId="{CD125C49-3B02-47B9-91DD-DF3E5C0BE458}" dt="2021-07-05T21:34:56.868" v="1033"/>
          <ac:grpSpMkLst>
            <pc:docMk/>
            <pc:sldMk cId="2143908837" sldId="658"/>
            <ac:grpSpMk id="60" creationId="{086E7C63-3ECF-4008-B53C-0F8D0D85F635}"/>
          </ac:grpSpMkLst>
        </pc:grpChg>
        <pc:grpChg chg="add del mod">
          <ac:chgData name="MANUEL ALBERTO GUEVARA  NAJARRO" userId="dc0839a7-ef25-445d-88fe-29223dfab4a5" providerId="ADAL" clId="{CD125C49-3B02-47B9-91DD-DF3E5C0BE458}" dt="2021-07-05T21:35:04.050" v="1035"/>
          <ac:grpSpMkLst>
            <pc:docMk/>
            <pc:sldMk cId="2143908837" sldId="658"/>
            <ac:grpSpMk id="65" creationId="{660E1BE8-10CB-48B7-9901-F058059DF487}"/>
          </ac:grpSpMkLst>
        </pc:grpChg>
        <pc:grpChg chg="add del mod">
          <ac:chgData name="MANUEL ALBERTO GUEVARA  NAJARRO" userId="dc0839a7-ef25-445d-88fe-29223dfab4a5" providerId="ADAL" clId="{CD125C49-3B02-47B9-91DD-DF3E5C0BE458}" dt="2021-07-05T21:35:04.050" v="1035"/>
          <ac:grpSpMkLst>
            <pc:docMk/>
            <pc:sldMk cId="2143908837" sldId="658"/>
            <ac:grpSpMk id="79" creationId="{AC698A41-3EC1-4DE0-87F6-3F1403E6AA91}"/>
          </ac:grpSpMkLst>
        </pc:grpChg>
        <pc:grpChg chg="add del mod">
          <ac:chgData name="MANUEL ALBERTO GUEVARA  NAJARRO" userId="dc0839a7-ef25-445d-88fe-29223dfab4a5" providerId="ADAL" clId="{CD125C49-3B02-47B9-91DD-DF3E5C0BE458}" dt="2021-07-05T21:35:04.050" v="1035"/>
          <ac:grpSpMkLst>
            <pc:docMk/>
            <pc:sldMk cId="2143908837" sldId="658"/>
            <ac:grpSpMk id="82" creationId="{152B531A-87A4-40AF-AB26-ACD5A9EA6E49}"/>
          </ac:grpSpMkLst>
        </pc:grpChg>
        <pc:grpChg chg="mod">
          <ac:chgData name="MANUEL ALBERTO GUEVARA  NAJARRO" userId="dc0839a7-ef25-445d-88fe-29223dfab4a5" providerId="ADAL" clId="{CD125C49-3B02-47B9-91DD-DF3E5C0BE458}" dt="2021-07-05T21:35:01.483" v="1034"/>
          <ac:grpSpMkLst>
            <pc:docMk/>
            <pc:sldMk cId="2143908837" sldId="658"/>
            <ac:grpSpMk id="84" creationId="{3357AAF2-712A-4073-BFF6-51E07830C3A0}"/>
          </ac:grpSpMkLst>
        </pc:grpChg>
        <pc:grpChg chg="add del mod">
          <ac:chgData name="MANUEL ALBERTO GUEVARA  NAJARRO" userId="dc0839a7-ef25-445d-88fe-29223dfab4a5" providerId="ADAL" clId="{CD125C49-3B02-47B9-91DD-DF3E5C0BE458}" dt="2021-07-05T21:35:04.050" v="1035"/>
          <ac:grpSpMkLst>
            <pc:docMk/>
            <pc:sldMk cId="2143908837" sldId="658"/>
            <ac:grpSpMk id="89" creationId="{D2E7E0E3-E6CB-470C-8399-92762FF49A94}"/>
          </ac:grpSpMkLst>
        </pc:grpChg>
        <pc:grpChg chg="add del mod">
          <ac:chgData name="MANUEL ALBERTO GUEVARA  NAJARRO" userId="dc0839a7-ef25-445d-88fe-29223dfab4a5" providerId="ADAL" clId="{CD125C49-3B02-47B9-91DD-DF3E5C0BE458}" dt="2021-07-05T21:35:04.050" v="1035"/>
          <ac:grpSpMkLst>
            <pc:docMk/>
            <pc:sldMk cId="2143908837" sldId="658"/>
            <ac:grpSpMk id="92" creationId="{9A1A5B9C-0852-481D-B898-2DF67D53B797}"/>
          </ac:grpSpMkLst>
        </pc:grpChg>
        <pc:grpChg chg="mod">
          <ac:chgData name="MANUEL ALBERTO GUEVARA  NAJARRO" userId="dc0839a7-ef25-445d-88fe-29223dfab4a5" providerId="ADAL" clId="{CD125C49-3B02-47B9-91DD-DF3E5C0BE458}" dt="2021-07-05T21:35:01.483" v="1034"/>
          <ac:grpSpMkLst>
            <pc:docMk/>
            <pc:sldMk cId="2143908837" sldId="658"/>
            <ac:grpSpMk id="94" creationId="{1CBC7CD4-43A8-48A4-80E3-C274E42B44DF}"/>
          </ac:grpSpMkLst>
        </pc:grpChg>
        <pc:grpChg chg="add del mod">
          <ac:chgData name="MANUEL ALBERTO GUEVARA  NAJARRO" userId="dc0839a7-ef25-445d-88fe-29223dfab4a5" providerId="ADAL" clId="{CD125C49-3B02-47B9-91DD-DF3E5C0BE458}" dt="2021-07-05T21:35:04.050" v="1035"/>
          <ac:grpSpMkLst>
            <pc:docMk/>
            <pc:sldMk cId="2143908837" sldId="658"/>
            <ac:grpSpMk id="102" creationId="{E6B1E315-9FBA-4F15-BD5A-367029D77D7A}"/>
          </ac:grpSpMkLst>
        </pc:grpChg>
        <pc:grpChg chg="add del mod">
          <ac:chgData name="MANUEL ALBERTO GUEVARA  NAJARRO" userId="dc0839a7-ef25-445d-88fe-29223dfab4a5" providerId="ADAL" clId="{CD125C49-3B02-47B9-91DD-DF3E5C0BE458}" dt="2021-07-05T21:35:04.050" v="1035"/>
          <ac:grpSpMkLst>
            <pc:docMk/>
            <pc:sldMk cId="2143908837" sldId="658"/>
            <ac:grpSpMk id="105" creationId="{2525331A-8132-47D0-B9EF-B08D7DD9DC79}"/>
          </ac:grpSpMkLst>
        </pc:grpChg>
        <pc:grpChg chg="add del mod">
          <ac:chgData name="MANUEL ALBERTO GUEVARA  NAJARRO" userId="dc0839a7-ef25-445d-88fe-29223dfab4a5" providerId="ADAL" clId="{CD125C49-3B02-47B9-91DD-DF3E5C0BE458}" dt="2021-07-05T21:35:04.050" v="1035"/>
          <ac:grpSpMkLst>
            <pc:docMk/>
            <pc:sldMk cId="2143908837" sldId="658"/>
            <ac:grpSpMk id="108" creationId="{1591B25E-8E2B-4C05-8A5B-097113117561}"/>
          </ac:grpSpMkLst>
        </pc:grpChg>
        <pc:grpChg chg="add del mod">
          <ac:chgData name="MANUEL ALBERTO GUEVARA  NAJARRO" userId="dc0839a7-ef25-445d-88fe-29223dfab4a5" providerId="ADAL" clId="{CD125C49-3B02-47B9-91DD-DF3E5C0BE458}" dt="2021-07-05T21:35:04.050" v="1035"/>
          <ac:grpSpMkLst>
            <pc:docMk/>
            <pc:sldMk cId="2143908837" sldId="658"/>
            <ac:grpSpMk id="111" creationId="{BF792DB9-BC30-437F-897C-5407454CC0DB}"/>
          </ac:grpSpMkLst>
        </pc:grpChg>
        <pc:grpChg chg="add del mod">
          <ac:chgData name="MANUEL ALBERTO GUEVARA  NAJARRO" userId="dc0839a7-ef25-445d-88fe-29223dfab4a5" providerId="ADAL" clId="{CD125C49-3B02-47B9-91DD-DF3E5C0BE458}" dt="2021-07-05T21:35:04.050" v="1035"/>
          <ac:grpSpMkLst>
            <pc:docMk/>
            <pc:sldMk cId="2143908837" sldId="658"/>
            <ac:grpSpMk id="114" creationId="{B18282FB-5ABD-43C6-A66D-2C9EB96756B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18" creationId="{0C83C2C8-E25C-48D0-B924-0E3BC570B363}"/>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2" creationId="{B37C21BD-697A-480F-BB46-2353E261447D}"/>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35" creationId="{4F541D36-BB1E-4CE1-88BC-B5378D0AC80F}"/>
          </ac:grpSpMkLst>
        </pc:grpChg>
        <pc:grpChg chg="mod">
          <ac:chgData name="MANUEL ALBERTO GUEVARA  NAJARRO" userId="dc0839a7-ef25-445d-88fe-29223dfab4a5" providerId="ADAL" clId="{CD125C49-3B02-47B9-91DD-DF3E5C0BE458}" dt="2021-07-05T21:41:14.782" v="1118" actId="165"/>
          <ac:grpSpMkLst>
            <pc:docMk/>
            <pc:sldMk cId="2143908837" sldId="658"/>
            <ac:grpSpMk id="137" creationId="{AE8938EC-ECBB-4FF1-B505-5A96EF34E5E9}"/>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2" creationId="{7F1BB1BA-ED13-4F80-9EFE-FBEC178BF4EA}"/>
          </ac:grpSpMkLst>
        </pc:grpChg>
        <pc:grpChg chg="add mod topLvl">
          <ac:chgData name="MANUEL ALBERTO GUEVARA  NAJARRO" userId="dc0839a7-ef25-445d-88fe-29223dfab4a5" providerId="ADAL" clId="{CD125C49-3B02-47B9-91DD-DF3E5C0BE458}" dt="2021-07-05T22:27:22.240" v="1697" actId="2711"/>
          <ac:grpSpMkLst>
            <pc:docMk/>
            <pc:sldMk cId="2143908837" sldId="658"/>
            <ac:grpSpMk id="145" creationId="{91F0CDA4-6F74-4D43-9B6A-426D4FA1459A}"/>
          </ac:grpSpMkLst>
        </pc:grpChg>
        <pc:grpChg chg="mod">
          <ac:chgData name="MANUEL ALBERTO GUEVARA  NAJARRO" userId="dc0839a7-ef25-445d-88fe-29223dfab4a5" providerId="ADAL" clId="{CD125C49-3B02-47B9-91DD-DF3E5C0BE458}" dt="2021-07-05T21:41:14.782" v="1118" actId="165"/>
          <ac:grpSpMkLst>
            <pc:docMk/>
            <pc:sldMk cId="2143908837" sldId="658"/>
            <ac:grpSpMk id="147" creationId="{B4041774-4A33-4192-BCC5-C7DE7FBBE2F0}"/>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5" creationId="{38D7502D-8FCC-4B1E-8A1C-3F7E28CEAE01}"/>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58" creationId="{08B12871-9599-40E3-AE55-BC55D638E329}"/>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1" creationId="{34ECA9DA-3297-4F74-9DAA-5DCC150B6A46}"/>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4" creationId="{FD74C5E9-7D3A-4F97-BA79-268D96A2CDFF}"/>
          </ac:grpSpMkLst>
        </pc:grpChg>
        <pc:grpChg chg="add del mod topLvl">
          <ac:chgData name="MANUEL ALBERTO GUEVARA  NAJARRO" userId="dc0839a7-ef25-445d-88fe-29223dfab4a5" providerId="ADAL" clId="{CD125C49-3B02-47B9-91DD-DF3E5C0BE458}" dt="2021-07-05T21:42:33.902" v="1121" actId="165"/>
          <ac:grpSpMkLst>
            <pc:docMk/>
            <pc:sldMk cId="2143908837" sldId="658"/>
            <ac:grpSpMk id="167" creationId="{E53E4C24-A754-4167-938A-91A5A0B591BB}"/>
          </ac:grpSpMkLst>
        </pc:grpChg>
        <pc:grpChg chg="add del mod">
          <ac:chgData name="MANUEL ALBERTO GUEVARA  NAJARRO" userId="dc0839a7-ef25-445d-88fe-29223dfab4a5" providerId="ADAL" clId="{CD125C49-3B02-47B9-91DD-DF3E5C0BE458}" dt="2021-07-05T21:41:14.782" v="1118" actId="165"/>
          <ac:grpSpMkLst>
            <pc:docMk/>
            <pc:sldMk cId="2143908837" sldId="658"/>
            <ac:grpSpMk id="170" creationId="{9724378B-7EE5-45EC-B4E3-74673E2EF273}"/>
          </ac:grpSpMkLst>
        </pc:grpChg>
        <pc:picChg chg="del mod modCrop">
          <ac:chgData name="MANUEL ALBERTO GUEVARA  NAJARRO" userId="dc0839a7-ef25-445d-88fe-29223dfab4a5" providerId="ADAL" clId="{CD125C49-3B02-47B9-91DD-DF3E5C0BE458}" dt="2021-07-05T21:17:15.351" v="1028" actId="478"/>
          <ac:picMkLst>
            <pc:docMk/>
            <pc:sldMk cId="2143908837" sldId="658"/>
            <ac:picMk id="9" creationId="{6BAAB5C9-AD27-43D2-9F89-E5A2C9365994}"/>
          </ac:picMkLst>
        </pc:picChg>
        <pc:picChg chg="add del">
          <ac:chgData name="MANUEL ALBERTO GUEVARA  NAJARRO" userId="dc0839a7-ef25-445d-88fe-29223dfab4a5" providerId="ADAL" clId="{CD125C49-3B02-47B9-91DD-DF3E5C0BE458}" dt="2021-07-05T21:34:55.145" v="1032"/>
          <ac:picMkLst>
            <pc:docMk/>
            <pc:sldMk cId="2143908837" sldId="658"/>
            <ac:picMk id="63" creationId="{18928154-9743-4277-B3FC-F650C2A8EB9A}"/>
          </ac:picMkLst>
        </pc:picChg>
      </pc:sldChg>
      <pc:sldChg chg="addSp delSp modSp add mod modNotesTx">
        <pc:chgData name="MANUEL ALBERTO GUEVARA  NAJARRO" userId="dc0839a7-ef25-445d-88fe-29223dfab4a5" providerId="ADAL" clId="{CD125C49-3B02-47B9-91DD-DF3E5C0BE458}" dt="2021-07-02T23:20:33.833" v="199" actId="6549"/>
        <pc:sldMkLst>
          <pc:docMk/>
          <pc:sldMk cId="3735815868" sldId="659"/>
        </pc:sldMkLst>
        <pc:spChg chg="mod">
          <ac:chgData name="MANUEL ALBERTO GUEVARA  NAJARRO" userId="dc0839a7-ef25-445d-88fe-29223dfab4a5" providerId="ADAL" clId="{CD125C49-3B02-47B9-91DD-DF3E5C0BE458}" dt="2021-07-02T23:20:33.833" v="199" actId="6549"/>
          <ac:spMkLst>
            <pc:docMk/>
            <pc:sldMk cId="3735815868" sldId="659"/>
            <ac:spMk id="3" creationId="{6E3A96EB-30C7-417B-B5CB-D9FF91F2CCCB}"/>
          </ac:spMkLst>
        </pc:spChg>
        <pc:spChg chg="add del mod">
          <ac:chgData name="MANUEL ALBERTO GUEVARA  NAJARRO" userId="dc0839a7-ef25-445d-88fe-29223dfab4a5" providerId="ADAL" clId="{CD125C49-3B02-47B9-91DD-DF3E5C0BE458}" dt="2021-07-02T22:40:00.299" v="170" actId="21"/>
          <ac:spMkLst>
            <pc:docMk/>
            <pc:sldMk cId="3735815868" sldId="659"/>
            <ac:spMk id="6" creationId="{027BD0FC-DFDA-4146-ABD2-851D0D430EBA}"/>
          </ac:spMkLst>
        </pc:spChg>
        <pc:picChg chg="add del">
          <ac:chgData name="MANUEL ALBERTO GUEVARA  NAJARRO" userId="dc0839a7-ef25-445d-88fe-29223dfab4a5" providerId="ADAL" clId="{CD125C49-3B02-47B9-91DD-DF3E5C0BE458}" dt="2021-07-02T22:48:38.969" v="177" actId="22"/>
          <ac:picMkLst>
            <pc:docMk/>
            <pc:sldMk cId="3735815868" sldId="659"/>
            <ac:picMk id="8" creationId="{509A4D1A-A9B2-439E-9BA8-F962E038AB98}"/>
          </ac:picMkLst>
        </pc:picChg>
        <pc:picChg chg="add del mod ord">
          <ac:chgData name="MANUEL ALBERTO GUEVARA  NAJARRO" userId="dc0839a7-ef25-445d-88fe-29223dfab4a5" providerId="ADAL" clId="{CD125C49-3B02-47B9-91DD-DF3E5C0BE458}" dt="2021-07-02T22:48:42.448" v="178" actId="14826"/>
          <ac:picMkLst>
            <pc:docMk/>
            <pc:sldMk cId="3735815868" sldId="659"/>
            <ac:picMk id="9" creationId="{6BAAB5C9-AD27-43D2-9F89-E5A2C9365994}"/>
          </ac:picMkLst>
        </pc:picChg>
      </pc:sldChg>
      <pc:sldChg chg="addSp delSp modSp add del mod modNotesTx">
        <pc:chgData name="MANUEL ALBERTO GUEVARA  NAJARRO" userId="dc0839a7-ef25-445d-88fe-29223dfab4a5" providerId="ADAL" clId="{CD125C49-3B02-47B9-91DD-DF3E5C0BE458}" dt="2021-07-02T23:31:08.308" v="323" actId="6549"/>
        <pc:sldMkLst>
          <pc:docMk/>
          <pc:sldMk cId="2606399586" sldId="660"/>
        </pc:sldMkLst>
        <pc:spChg chg="mod">
          <ac:chgData name="MANUEL ALBERTO GUEVARA  NAJARRO" userId="dc0839a7-ef25-445d-88fe-29223dfab4a5" providerId="ADAL" clId="{CD125C49-3B02-47B9-91DD-DF3E5C0BE458}" dt="2021-07-02T23:26:45.599" v="230" actId="14100"/>
          <ac:spMkLst>
            <pc:docMk/>
            <pc:sldMk cId="2606399586" sldId="660"/>
            <ac:spMk id="3" creationId="{6E3A96EB-30C7-417B-B5CB-D9FF91F2CCCB}"/>
          </ac:spMkLst>
        </pc:spChg>
        <pc:spChg chg="add del mod">
          <ac:chgData name="MANUEL ALBERTO GUEVARA  NAJARRO" userId="dc0839a7-ef25-445d-88fe-29223dfab4a5" providerId="ADAL" clId="{CD125C49-3B02-47B9-91DD-DF3E5C0BE458}" dt="2021-07-02T23:25:48.439" v="212" actId="478"/>
          <ac:spMkLst>
            <pc:docMk/>
            <pc:sldMk cId="2606399586" sldId="660"/>
            <ac:spMk id="6" creationId="{05101328-E080-4F8E-B125-DC22FD80489F}"/>
          </ac:spMkLst>
        </pc:spChg>
        <pc:picChg chg="add mod">
          <ac:chgData name="MANUEL ALBERTO GUEVARA  NAJARRO" userId="dc0839a7-ef25-445d-88fe-29223dfab4a5" providerId="ADAL" clId="{CD125C49-3B02-47B9-91DD-DF3E5C0BE458}" dt="2021-07-02T23:26:42.079" v="229" actId="1076"/>
          <ac:picMkLst>
            <pc:docMk/>
            <pc:sldMk cId="2606399586" sldId="660"/>
            <ac:picMk id="6" creationId="{0B6CD8BE-4545-4199-B110-313B4B7ABF92}"/>
          </ac:picMkLst>
        </pc:picChg>
        <pc:picChg chg="del">
          <ac:chgData name="MANUEL ALBERTO GUEVARA  NAJARRO" userId="dc0839a7-ef25-445d-88fe-29223dfab4a5" providerId="ADAL" clId="{CD125C49-3B02-47B9-91DD-DF3E5C0BE458}" dt="2021-07-02T23:25:46.848" v="210" actId="478"/>
          <ac:picMkLst>
            <pc:docMk/>
            <pc:sldMk cId="2606399586" sldId="660"/>
            <ac:picMk id="9" creationId="{6BAAB5C9-AD27-43D2-9F89-E5A2C9365994}"/>
          </ac:picMkLst>
        </pc:picChg>
        <pc:picChg chg="del mod ord">
          <ac:chgData name="MANUEL ALBERTO GUEVARA  NAJARRO" userId="dc0839a7-ef25-445d-88fe-29223dfab4a5" providerId="ADAL" clId="{CD125C49-3B02-47B9-91DD-DF3E5C0BE458}" dt="2021-07-02T23:26:34.348" v="226" actId="478"/>
          <ac:picMkLst>
            <pc:docMk/>
            <pc:sldMk cId="2606399586" sldId="660"/>
            <ac:picMk id="2050" creationId="{9AD6F1A9-ADF7-497A-8A7B-1C647D66A40C}"/>
          </ac:picMkLst>
        </pc:picChg>
      </pc:sldChg>
      <pc:sldChg chg="addSp">
        <pc:chgData name="MANUEL ALBERTO GUEVARA  NAJARRO" userId="dc0839a7-ef25-445d-88fe-29223dfab4a5" providerId="ADAL" clId="{CD125C49-3B02-47B9-91DD-DF3E5C0BE458}" dt="2021-07-02T23:25:50.139" v="213"/>
        <pc:sldMkLst>
          <pc:docMk/>
          <pc:sldMk cId="4017633681" sldId="660"/>
        </pc:sldMkLst>
        <pc:picChg chg="add">
          <ac:chgData name="MANUEL ALBERTO GUEVARA  NAJARRO" userId="dc0839a7-ef25-445d-88fe-29223dfab4a5" providerId="ADAL" clId="{CD125C49-3B02-47B9-91DD-DF3E5C0BE458}" dt="2021-07-02T23:25:50.139" v="213"/>
          <ac:picMkLst>
            <pc:docMk/>
            <pc:sldMk cId="4017633681" sldId="660"/>
            <ac:picMk id="2050" creationId="{9AD6F1A9-ADF7-497A-8A7B-1C647D66A40C}"/>
          </ac:picMkLst>
        </pc:picChg>
      </pc:sldChg>
      <pc:sldChg chg="addSp">
        <pc:chgData name="MANUEL ALBERTO GUEVARA  NAJARRO" userId="dc0839a7-ef25-445d-88fe-29223dfab4a5" providerId="ADAL" clId="{CD125C49-3B02-47B9-91DD-DF3E5C0BE458}" dt="2021-07-02T23:29:45.468" v="241"/>
        <pc:sldMkLst>
          <pc:docMk/>
          <pc:sldMk cId="580533085" sldId="661"/>
        </pc:sldMkLst>
        <pc:picChg chg="add">
          <ac:chgData name="MANUEL ALBERTO GUEVARA  NAJARRO" userId="dc0839a7-ef25-445d-88fe-29223dfab4a5" providerId="ADAL" clId="{CD125C49-3B02-47B9-91DD-DF3E5C0BE458}" dt="2021-07-02T23:29:45.468" v="241"/>
          <ac:picMkLst>
            <pc:docMk/>
            <pc:sldMk cId="580533085" sldId="661"/>
            <ac:picMk id="3074" creationId="{8480E063-340D-46BB-BE20-28C859D8AC6D}"/>
          </ac:picMkLst>
        </pc:picChg>
      </pc:sldChg>
      <pc:sldChg chg="addSp">
        <pc:chgData name="MANUEL ALBERTO GUEVARA  NAJARRO" userId="dc0839a7-ef25-445d-88fe-29223dfab4a5" providerId="ADAL" clId="{CD125C49-3B02-47B9-91DD-DF3E5C0BE458}" dt="2021-07-02T23:29:48.598" v="250"/>
        <pc:sldMkLst>
          <pc:docMk/>
          <pc:sldMk cId="1406344320" sldId="661"/>
        </pc:sldMkLst>
        <pc:picChg chg="add">
          <ac:chgData name="MANUEL ALBERTO GUEVARA  NAJARRO" userId="dc0839a7-ef25-445d-88fe-29223dfab4a5" providerId="ADAL" clId="{CD125C49-3B02-47B9-91DD-DF3E5C0BE458}" dt="2021-07-02T23:29:48.598" v="250"/>
          <ac:picMkLst>
            <pc:docMk/>
            <pc:sldMk cId="1406344320" sldId="661"/>
            <ac:picMk id="5122" creationId="{666938E7-4BC4-42B8-A3F3-68CD2CF9758D}"/>
          </ac:picMkLst>
        </pc:picChg>
      </pc:sldChg>
      <pc:sldChg chg="addSp delSp modSp add del mod ord">
        <pc:chgData name="MANUEL ALBERTO GUEVARA  NAJARRO" userId="dc0839a7-ef25-445d-88fe-29223dfab4a5" providerId="ADAL" clId="{CD125C49-3B02-47B9-91DD-DF3E5C0BE458}" dt="2021-07-02T23:31:04.098" v="322"/>
        <pc:sldMkLst>
          <pc:docMk/>
          <pc:sldMk cId="1769542794" sldId="661"/>
        </pc:sldMkLst>
        <pc:spChg chg="mod">
          <ac:chgData name="MANUEL ALBERTO GUEVARA  NAJARRO" userId="dc0839a7-ef25-445d-88fe-29223dfab4a5" providerId="ADAL" clId="{CD125C49-3B02-47B9-91DD-DF3E5C0BE458}" dt="2021-07-02T23:30:24.908" v="259" actId="14100"/>
          <ac:spMkLst>
            <pc:docMk/>
            <pc:sldMk cId="1769542794" sldId="661"/>
            <ac:spMk id="3" creationId="{6E3A96EB-30C7-417B-B5CB-D9FF91F2CCCB}"/>
          </ac:spMkLst>
        </pc:spChg>
        <pc:spChg chg="add del mod">
          <ac:chgData name="MANUEL ALBERTO GUEVARA  NAJARRO" userId="dc0839a7-ef25-445d-88fe-29223dfab4a5" providerId="ADAL" clId="{CD125C49-3B02-47B9-91DD-DF3E5C0BE458}" dt="2021-07-02T23:29:48.403" v="249" actId="478"/>
          <ac:spMkLst>
            <pc:docMk/>
            <pc:sldMk cId="1769542794" sldId="661"/>
            <ac:spMk id="6" creationId="{F4C4FD94-0B6B-4B4F-A6C9-1C652C3F03CD}"/>
          </ac:spMkLst>
        </pc:spChg>
        <pc:spChg chg="add mod">
          <ac:chgData name="MANUEL ALBERTO GUEVARA  NAJARRO" userId="dc0839a7-ef25-445d-88fe-29223dfab4a5" providerId="ADAL" clId="{CD125C49-3B02-47B9-91DD-DF3E5C0BE458}" dt="2021-07-02T23:30:54.248" v="319" actId="5793"/>
          <ac:spMkLst>
            <pc:docMk/>
            <pc:sldMk cId="1769542794" sldId="661"/>
            <ac:spMk id="7" creationId="{244D301F-0D96-44EE-A18E-3E5CC2F64917}"/>
          </ac:spMkLst>
        </pc:spChg>
        <pc:picChg chg="del mod">
          <ac:chgData name="MANUEL ALBERTO GUEVARA  NAJARRO" userId="dc0839a7-ef25-445d-88fe-29223dfab4a5" providerId="ADAL" clId="{CD125C49-3B02-47B9-91DD-DF3E5C0BE458}" dt="2021-07-02T23:29:44.569" v="240" actId="478"/>
          <ac:picMkLst>
            <pc:docMk/>
            <pc:sldMk cId="1769542794" sldId="661"/>
            <ac:picMk id="9" creationId="{6BAAB5C9-AD27-43D2-9F89-E5A2C9365994}"/>
          </ac:picMkLst>
        </pc:picChg>
        <pc:picChg chg="mod">
          <ac:chgData name="MANUEL ALBERTO GUEVARA  NAJARRO" userId="dc0839a7-ef25-445d-88fe-29223dfab4a5" providerId="ADAL" clId="{CD125C49-3B02-47B9-91DD-DF3E5C0BE458}" dt="2021-07-02T23:29:47.689" v="248" actId="22"/>
          <ac:picMkLst>
            <pc:docMk/>
            <pc:sldMk cId="1769542794" sldId="661"/>
            <ac:picMk id="4098" creationId="{F98E832D-FC9B-499D-B3D3-11BCA43A0EE5}"/>
          </ac:picMkLst>
        </pc:picChg>
        <pc:picChg chg="mod">
          <ac:chgData name="MANUEL ALBERTO GUEVARA  NAJARRO" userId="dc0839a7-ef25-445d-88fe-29223dfab4a5" providerId="ADAL" clId="{CD125C49-3B02-47B9-91DD-DF3E5C0BE458}" dt="2021-07-02T23:29:53.598" v="255" actId="1076"/>
          <ac:picMkLst>
            <pc:docMk/>
            <pc:sldMk cId="1769542794" sldId="661"/>
            <ac:picMk id="5122" creationId="{666938E7-4BC4-42B8-A3F3-68CD2CF9758D}"/>
          </ac:picMkLst>
        </pc:picChg>
      </pc:sldChg>
      <pc:sldChg chg="addSp delSp modSp">
        <pc:chgData name="MANUEL ALBERTO GUEVARA  NAJARRO" userId="dc0839a7-ef25-445d-88fe-29223dfab4a5" providerId="ADAL" clId="{CD125C49-3B02-47B9-91DD-DF3E5C0BE458}" dt="2021-07-02T23:29:46.699" v="244"/>
        <pc:sldMkLst>
          <pc:docMk/>
          <pc:sldMk cId="3069687236" sldId="661"/>
        </pc:sldMkLst>
        <pc:spChg chg="del">
          <ac:chgData name="MANUEL ALBERTO GUEVARA  NAJARRO" userId="dc0839a7-ef25-445d-88fe-29223dfab4a5" providerId="ADAL" clId="{CD125C49-3B02-47B9-91DD-DF3E5C0BE458}" dt="2021-07-02T23:29:46.699" v="244"/>
          <ac:spMkLst>
            <pc:docMk/>
            <pc:sldMk cId="3069687236" sldId="661"/>
            <ac:spMk id="6" creationId="{F4C4FD94-0B6B-4B4F-A6C9-1C652C3F03CD}"/>
          </ac:spMkLst>
        </pc:spChg>
        <pc:picChg chg="add mod">
          <ac:chgData name="MANUEL ALBERTO GUEVARA  NAJARRO" userId="dc0839a7-ef25-445d-88fe-29223dfab4a5" providerId="ADAL" clId="{CD125C49-3B02-47B9-91DD-DF3E5C0BE458}" dt="2021-07-02T23:29:46.699" v="244"/>
          <ac:picMkLst>
            <pc:docMk/>
            <pc:sldMk cId="3069687236" sldId="661"/>
            <ac:picMk id="4098" creationId="{F98E832D-FC9B-499D-B3D3-11BCA43A0EE5}"/>
          </ac:picMkLst>
        </pc:picChg>
      </pc:sldChg>
      <pc:sldChg chg="delSp modSp add del mod">
        <pc:chgData name="MANUEL ALBERTO GUEVARA  NAJARRO" userId="dc0839a7-ef25-445d-88fe-29223dfab4a5" providerId="ADAL" clId="{CD125C49-3B02-47B9-91DD-DF3E5C0BE458}" dt="2021-07-02T23:34:06.900" v="357" actId="1035"/>
        <pc:sldMkLst>
          <pc:docMk/>
          <pc:sldMk cId="574616511" sldId="662"/>
        </pc:sldMkLst>
        <pc:spChg chg="mod">
          <ac:chgData name="MANUEL ALBERTO GUEVARA  NAJARRO" userId="dc0839a7-ef25-445d-88fe-29223dfab4a5" providerId="ADAL" clId="{CD125C49-3B02-47B9-91DD-DF3E5C0BE458}" dt="2021-07-02T23:33:05.428" v="347" actId="242"/>
          <ac:spMkLst>
            <pc:docMk/>
            <pc:sldMk cId="574616511" sldId="662"/>
            <ac:spMk id="3" creationId="{6E3A96EB-30C7-417B-B5CB-D9FF91F2CCCB}"/>
          </ac:spMkLst>
        </pc:spChg>
        <pc:picChg chg="del mod">
          <ac:chgData name="MANUEL ALBERTO GUEVARA  NAJARRO" userId="dc0839a7-ef25-445d-88fe-29223dfab4a5" providerId="ADAL" clId="{CD125C49-3B02-47B9-91DD-DF3E5C0BE458}" dt="2021-07-02T23:33:46.698" v="349" actId="478"/>
          <ac:picMkLst>
            <pc:docMk/>
            <pc:sldMk cId="574616511" sldId="662"/>
            <ac:picMk id="6" creationId="{0B6CD8BE-4545-4199-B110-313B4B7ABF92}"/>
          </ac:picMkLst>
        </pc:picChg>
        <pc:picChg chg="mod ord">
          <ac:chgData name="MANUEL ALBERTO GUEVARA  NAJARRO" userId="dc0839a7-ef25-445d-88fe-29223dfab4a5" providerId="ADAL" clId="{CD125C49-3B02-47B9-91DD-DF3E5C0BE458}" dt="2021-07-02T23:34:06.900" v="357" actId="1035"/>
          <ac:picMkLst>
            <pc:docMk/>
            <pc:sldMk cId="574616511" sldId="662"/>
            <ac:picMk id="6146" creationId="{4EBAC693-C2B1-4EC7-AF55-F5957DC00C7A}"/>
          </ac:picMkLst>
        </pc:picChg>
      </pc:sldChg>
      <pc:sldChg chg="addSp">
        <pc:chgData name="MANUEL ALBERTO GUEVARA  NAJARRO" userId="dc0839a7-ef25-445d-88fe-29223dfab4a5" providerId="ADAL" clId="{CD125C49-3B02-47B9-91DD-DF3E5C0BE458}" dt="2021-07-02T23:33:55.599" v="350"/>
        <pc:sldMkLst>
          <pc:docMk/>
          <pc:sldMk cId="3048142392" sldId="662"/>
        </pc:sldMkLst>
        <pc:picChg chg="add">
          <ac:chgData name="MANUEL ALBERTO GUEVARA  NAJARRO" userId="dc0839a7-ef25-445d-88fe-29223dfab4a5" providerId="ADAL" clId="{CD125C49-3B02-47B9-91DD-DF3E5C0BE458}" dt="2021-07-02T23:33:55.599" v="350"/>
          <ac:picMkLst>
            <pc:docMk/>
            <pc:sldMk cId="3048142392" sldId="662"/>
            <ac:picMk id="6146" creationId="{4EBAC693-C2B1-4EC7-AF55-F5957DC00C7A}"/>
          </ac:picMkLst>
        </pc:picChg>
      </pc:sldChg>
      <pc:sldChg chg="modSp add mod">
        <pc:chgData name="MANUEL ALBERTO GUEVARA  NAJARRO" userId="dc0839a7-ef25-445d-88fe-29223dfab4a5" providerId="ADAL" clId="{CD125C49-3B02-47B9-91DD-DF3E5C0BE458}" dt="2021-07-02T23:41:06.518" v="646"/>
        <pc:sldMkLst>
          <pc:docMk/>
          <pc:sldMk cId="560908189" sldId="663"/>
        </pc:sldMkLst>
        <pc:spChg chg="mod">
          <ac:chgData name="MANUEL ALBERTO GUEVARA  NAJARRO" userId="dc0839a7-ef25-445d-88fe-29223dfab4a5" providerId="ADAL" clId="{CD125C49-3B02-47B9-91DD-DF3E5C0BE458}" dt="2021-07-02T23:41:06.518" v="646"/>
          <ac:spMkLst>
            <pc:docMk/>
            <pc:sldMk cId="560908189" sldId="663"/>
            <ac:spMk id="3" creationId="{6E3A96EB-30C7-417B-B5CB-D9FF91F2CCCB}"/>
          </ac:spMkLst>
        </pc:spChg>
        <pc:picChg chg="mod">
          <ac:chgData name="MANUEL ALBERTO GUEVARA  NAJARRO" userId="dc0839a7-ef25-445d-88fe-29223dfab4a5" providerId="ADAL" clId="{CD125C49-3B02-47B9-91DD-DF3E5C0BE458}" dt="2021-07-02T23:34:35.904" v="359" actId="14826"/>
          <ac:picMkLst>
            <pc:docMk/>
            <pc:sldMk cId="560908189" sldId="663"/>
            <ac:picMk id="9" creationId="{6BAAB5C9-AD27-43D2-9F89-E5A2C9365994}"/>
          </ac:picMkLst>
        </pc:picChg>
      </pc:sldChg>
      <pc:sldChg chg="modSp add mod">
        <pc:chgData name="MANUEL ALBERTO GUEVARA  NAJARRO" userId="dc0839a7-ef25-445d-88fe-29223dfab4a5" providerId="ADAL" clId="{CD125C49-3B02-47B9-91DD-DF3E5C0BE458}" dt="2021-07-02T23:54:13.305" v="891" actId="242"/>
        <pc:sldMkLst>
          <pc:docMk/>
          <pc:sldMk cId="2664504001" sldId="664"/>
        </pc:sldMkLst>
        <pc:spChg chg="mod">
          <ac:chgData name="MANUEL ALBERTO GUEVARA  NAJARRO" userId="dc0839a7-ef25-445d-88fe-29223dfab4a5" providerId="ADAL" clId="{CD125C49-3B02-47B9-91DD-DF3E5C0BE458}" dt="2021-07-02T23:54:13.305" v="891" actId="242"/>
          <ac:spMkLst>
            <pc:docMk/>
            <pc:sldMk cId="2664504001" sldId="664"/>
            <ac:spMk id="3" creationId="{6E3A96EB-30C7-417B-B5CB-D9FF91F2CCCB}"/>
          </ac:spMkLst>
        </pc:spChg>
        <pc:picChg chg="mod">
          <ac:chgData name="MANUEL ALBERTO GUEVARA  NAJARRO" userId="dc0839a7-ef25-445d-88fe-29223dfab4a5" providerId="ADAL" clId="{CD125C49-3B02-47B9-91DD-DF3E5C0BE458}" dt="2021-07-02T23:39:38.548" v="621" actId="14100"/>
          <ac:picMkLst>
            <pc:docMk/>
            <pc:sldMk cId="2664504001" sldId="664"/>
            <ac:picMk id="6" creationId="{0B6CD8BE-4545-4199-B110-313B4B7ABF92}"/>
          </ac:picMkLst>
        </pc:picChg>
      </pc:sldChg>
      <pc:sldChg chg="addSp delSp modSp new mod">
        <pc:chgData name="MANUEL ALBERTO GUEVARA  NAJARRO" userId="dc0839a7-ef25-445d-88fe-29223dfab4a5" providerId="ADAL" clId="{CD125C49-3B02-47B9-91DD-DF3E5C0BE458}" dt="2021-07-05T22:18:32.807" v="1532" actId="732"/>
        <pc:sldMkLst>
          <pc:docMk/>
          <pc:sldMk cId="3275682904" sldId="665"/>
        </pc:sldMkLst>
        <pc:spChg chg="mod">
          <ac:chgData name="MANUEL ALBERTO GUEVARA  NAJARRO" userId="dc0839a7-ef25-445d-88fe-29223dfab4a5" providerId="ADAL" clId="{CD125C49-3B02-47B9-91DD-DF3E5C0BE458}" dt="2021-07-05T21:11:09.994" v="1027" actId="20577"/>
          <ac:spMkLst>
            <pc:docMk/>
            <pc:sldMk cId="3275682904" sldId="665"/>
            <ac:spMk id="2" creationId="{FC4AA06E-22EB-4F1F-81EC-24BB369F4F68}"/>
          </ac:spMkLst>
        </pc:spChg>
        <pc:spChg chg="mod">
          <ac:chgData name="MANUEL ALBERTO GUEVARA  NAJARRO" userId="dc0839a7-ef25-445d-88fe-29223dfab4a5" providerId="ADAL" clId="{CD125C49-3B02-47B9-91DD-DF3E5C0BE458}" dt="2021-07-05T21:03:29.371" v="1002" actId="2710"/>
          <ac:spMkLst>
            <pc:docMk/>
            <pc:sldMk cId="3275682904" sldId="665"/>
            <ac:spMk id="3" creationId="{2DDAB552-0614-4DC2-B4FA-64ACDAA6E4BD}"/>
          </ac:spMkLst>
        </pc:spChg>
        <pc:spChg chg="del">
          <ac:chgData name="MANUEL ALBERTO GUEVARA  NAJARRO" userId="dc0839a7-ef25-445d-88fe-29223dfab4a5" providerId="ADAL" clId="{CD125C49-3B02-47B9-91DD-DF3E5C0BE458}" dt="2021-07-05T22:04:33.536" v="1518" actId="478"/>
          <ac:spMkLst>
            <pc:docMk/>
            <pc:sldMk cId="3275682904" sldId="665"/>
            <ac:spMk id="4" creationId="{BC41581A-376B-42F7-B035-DB61891CE48C}"/>
          </ac:spMkLst>
        </pc:spChg>
        <pc:spChg chg="mod">
          <ac:chgData name="MANUEL ALBERTO GUEVARA  NAJARRO" userId="dc0839a7-ef25-445d-88fe-29223dfab4a5" providerId="ADAL" clId="{CD125C49-3B02-47B9-91DD-DF3E5C0BE458}" dt="2021-07-05T20:53:04.015" v="989" actId="20577"/>
          <ac:spMkLst>
            <pc:docMk/>
            <pc:sldMk cId="3275682904" sldId="665"/>
            <ac:spMk id="5" creationId="{FB20997B-37A7-4D85-A620-955C08024043}"/>
          </ac:spMkLst>
        </pc:spChg>
        <pc:picChg chg="add mod modCrop">
          <ac:chgData name="MANUEL ALBERTO GUEVARA  NAJARRO" userId="dc0839a7-ef25-445d-88fe-29223dfab4a5" providerId="ADAL" clId="{CD125C49-3B02-47B9-91DD-DF3E5C0BE458}" dt="2021-07-05T22:18:32.807" v="1532" actId="732"/>
          <ac:picMkLst>
            <pc:docMk/>
            <pc:sldMk cId="3275682904" sldId="665"/>
            <ac:picMk id="7" creationId="{D553C558-652B-4B7B-BFED-76C7BAFF48A4}"/>
          </ac:picMkLst>
        </pc:picChg>
        <pc:cxnChg chg="add del mod">
          <ac:chgData name="MANUEL ALBERTO GUEVARA  NAJARRO" userId="dc0839a7-ef25-445d-88fe-29223dfab4a5" providerId="ADAL" clId="{CD125C49-3B02-47B9-91DD-DF3E5C0BE458}" dt="2021-07-05T22:18:03.137" v="1529" actId="478"/>
          <ac:cxnSpMkLst>
            <pc:docMk/>
            <pc:sldMk cId="3275682904" sldId="665"/>
            <ac:cxnSpMk id="9" creationId="{AD493E19-9121-4F9F-845F-E95942E38D5B}"/>
          </ac:cxnSpMkLst>
        </pc:cxnChg>
        <pc:cxnChg chg="add del">
          <ac:chgData name="MANUEL ALBERTO GUEVARA  NAJARRO" userId="dc0839a7-ef25-445d-88fe-29223dfab4a5" providerId="ADAL" clId="{CD125C49-3B02-47B9-91DD-DF3E5C0BE458}" dt="2021-07-05T22:18:15.285" v="1531" actId="11529"/>
          <ac:cxnSpMkLst>
            <pc:docMk/>
            <pc:sldMk cId="3275682904" sldId="665"/>
            <ac:cxnSpMk id="11" creationId="{DD788EA0-1F98-4E7E-AACC-FB53669CA790}"/>
          </ac:cxnSpMkLst>
        </pc:cxnChg>
      </pc:sldChg>
    </pc:docChg>
  </pc:docChgLst>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MANUEL ALBERTO GUEVARA  NAJARRO" userId="dc0839a7-ef25-445d-88fe-29223dfab4a5" providerId="ADAL" clId="{259FC2C2-9211-4192-B033-2AED3B37BC6B}"/>
    <pc:docChg chg="undo redo custSel addSld delSld modSld sldOrd">
      <pc:chgData name="MANUEL ALBERTO GUEVARA  NAJARRO" userId="dc0839a7-ef25-445d-88fe-29223dfab4a5" providerId="ADAL" clId="{259FC2C2-9211-4192-B033-2AED3B37BC6B}" dt="2021-06-30T01:35:20.315" v="2883" actId="2711"/>
      <pc:docMkLst>
        <pc:docMk/>
      </pc:docMkLst>
      <pc:sldChg chg="modSp mod">
        <pc:chgData name="MANUEL ALBERTO GUEVARA  NAJARRO" userId="dc0839a7-ef25-445d-88fe-29223dfab4a5" providerId="ADAL" clId="{259FC2C2-9211-4192-B033-2AED3B37BC6B}" dt="2021-06-30T01:34:47.505" v="2877" actId="20577"/>
        <pc:sldMkLst>
          <pc:docMk/>
          <pc:sldMk cId="4227363741" sldId="260"/>
        </pc:sldMkLst>
        <pc:spChg chg="mod">
          <ac:chgData name="MANUEL ALBERTO GUEVARA  NAJARRO" userId="dc0839a7-ef25-445d-88fe-29223dfab4a5" providerId="ADAL" clId="{259FC2C2-9211-4192-B033-2AED3B37BC6B}" dt="2021-06-30T01:34:47.505" v="2877" actId="20577"/>
          <ac:spMkLst>
            <pc:docMk/>
            <pc:sldMk cId="4227363741" sldId="260"/>
            <ac:spMk id="2" creationId="{51FB5928-6A9D-4A40-A59B-3E296900738E}"/>
          </ac:spMkLst>
        </pc:spChg>
      </pc:sldChg>
      <pc:sldChg chg="add del">
        <pc:chgData name="MANUEL ALBERTO GUEVARA  NAJARRO" userId="dc0839a7-ef25-445d-88fe-29223dfab4a5" providerId="ADAL" clId="{259FC2C2-9211-4192-B033-2AED3B37BC6B}" dt="2021-06-23T22:06:17.309" v="2093" actId="22"/>
        <pc:sldMkLst>
          <pc:docMk/>
          <pc:sldMk cId="0" sldId="261"/>
        </pc:sldMkLst>
      </pc:sldChg>
      <pc:sldChg chg="addSp delSp modSp add del mod">
        <pc:chgData name="MANUEL ALBERTO GUEVARA  NAJARRO" userId="dc0839a7-ef25-445d-88fe-29223dfab4a5" providerId="ADAL" clId="{259FC2C2-9211-4192-B033-2AED3B37BC6B}" dt="2021-06-23T22:06:14.028" v="2092" actId="47"/>
        <pc:sldMkLst>
          <pc:docMk/>
          <pc:sldMk cId="1017004692" sldId="267"/>
        </pc:sldMkLst>
        <pc:spChg chg="del">
          <ac:chgData name="MANUEL ALBERTO GUEVARA  NAJARRO" userId="dc0839a7-ef25-445d-88fe-29223dfab4a5" providerId="ADAL" clId="{259FC2C2-9211-4192-B033-2AED3B37BC6B}" dt="2021-06-21T19:54:49.419" v="271" actId="478"/>
          <ac:spMkLst>
            <pc:docMk/>
            <pc:sldMk cId="1017004692" sldId="267"/>
            <ac:spMk id="3" creationId="{3D7A4BD1-A0D6-4B8E-8E33-3F389ABDE126}"/>
          </ac:spMkLst>
        </pc:spChg>
        <pc:spChg chg="add del mod">
          <ac:chgData name="MANUEL ALBERTO GUEVARA  NAJARRO" userId="dc0839a7-ef25-445d-88fe-29223dfab4a5" providerId="ADAL" clId="{259FC2C2-9211-4192-B033-2AED3B37BC6B}" dt="2021-06-21T19:54:51.229" v="273" actId="478"/>
          <ac:spMkLst>
            <pc:docMk/>
            <pc:sldMk cId="1017004692" sldId="267"/>
            <ac:spMk id="4" creationId="{496839B8-F832-48C1-8AD4-5D6212BD3BA3}"/>
          </ac:spMkLst>
        </pc:spChg>
        <pc:spChg chg="del">
          <ac:chgData name="MANUEL ALBERTO GUEVARA  NAJARRO" userId="dc0839a7-ef25-445d-88fe-29223dfab4a5" providerId="ADAL" clId="{259FC2C2-9211-4192-B033-2AED3B37BC6B}" dt="2021-06-21T19:55:35.799" v="321" actId="478"/>
          <ac:spMkLst>
            <pc:docMk/>
            <pc:sldMk cId="1017004692" sldId="267"/>
            <ac:spMk id="12" creationId="{6ED85A32-F156-4335-B7F1-A223C6834733}"/>
          </ac:spMkLst>
        </pc:spChg>
        <pc:spChg chg="mod">
          <ac:chgData name="MANUEL ALBERTO GUEVARA  NAJARRO" userId="dc0839a7-ef25-445d-88fe-29223dfab4a5" providerId="ADAL" clId="{259FC2C2-9211-4192-B033-2AED3B37BC6B}" dt="2021-06-21T19:55:41.509" v="336" actId="122"/>
          <ac:spMkLst>
            <pc:docMk/>
            <pc:sldMk cId="1017004692" sldId="267"/>
            <ac:spMk id="13" creationId="{5A600BD7-A182-4740-BA0A-E8C2E5133175}"/>
          </ac:spMkLst>
        </pc:spChg>
        <pc:spChg chg="mod">
          <ac:chgData name="MANUEL ALBERTO GUEVARA  NAJARRO" userId="dc0839a7-ef25-445d-88fe-29223dfab4a5" providerId="ADAL" clId="{259FC2C2-9211-4192-B033-2AED3B37BC6B}" dt="2021-06-21T19:55:28.469" v="301" actId="1076"/>
          <ac:spMkLst>
            <pc:docMk/>
            <pc:sldMk cId="1017004692" sldId="267"/>
            <ac:spMk id="14" creationId="{341B0C6D-87BF-44DC-A086-BAC4995F70D4}"/>
          </ac:spMkLst>
        </pc:spChg>
        <pc:picChg chg="mod">
          <ac:chgData name="MANUEL ALBERTO GUEVARA  NAJARRO" userId="dc0839a7-ef25-445d-88fe-29223dfab4a5" providerId="ADAL" clId="{259FC2C2-9211-4192-B033-2AED3B37BC6B}" dt="2021-06-21T19:55:33.989" v="320" actId="1037"/>
          <ac:picMkLst>
            <pc:docMk/>
            <pc:sldMk cId="1017004692" sldId="267"/>
            <ac:picMk id="15" creationId="{62DB92A6-E864-4529-AF6A-489CA50C51C7}"/>
          </ac:picMkLst>
        </pc:picChg>
      </pc:sldChg>
      <pc:sldChg chg="addSp delSp modSp add del mod">
        <pc:chgData name="MANUEL ALBERTO GUEVARA  NAJARRO" userId="dc0839a7-ef25-445d-88fe-29223dfab4a5" providerId="ADAL" clId="{259FC2C2-9211-4192-B033-2AED3B37BC6B}" dt="2021-06-23T22:06:14.028" v="2092" actId="47"/>
        <pc:sldMkLst>
          <pc:docMk/>
          <pc:sldMk cId="1584453485" sldId="268"/>
        </pc:sldMkLst>
        <pc:spChg chg="del mod">
          <ac:chgData name="MANUEL ALBERTO GUEVARA  NAJARRO" userId="dc0839a7-ef25-445d-88fe-29223dfab4a5" providerId="ADAL" clId="{259FC2C2-9211-4192-B033-2AED3B37BC6B}" dt="2021-06-21T19:55:48.349" v="339" actId="478"/>
          <ac:spMkLst>
            <pc:docMk/>
            <pc:sldMk cId="1584453485" sldId="268"/>
            <ac:spMk id="3" creationId="{5C0222A5-8D6F-4922-950C-FDCA0E1F8B59}"/>
          </ac:spMkLst>
        </pc:spChg>
        <pc:spChg chg="mod">
          <ac:chgData name="MANUEL ALBERTO GUEVARA  NAJARRO" userId="dc0839a7-ef25-445d-88fe-29223dfab4a5" providerId="ADAL" clId="{259FC2C2-9211-4192-B033-2AED3B37BC6B}" dt="2021-06-21T19:56:06.194" v="365" actId="1036"/>
          <ac:spMkLst>
            <pc:docMk/>
            <pc:sldMk cId="1584453485" sldId="268"/>
            <ac:spMk id="4" creationId="{977C708F-5470-4237-B1F5-F0B0BE300992}"/>
          </ac:spMkLst>
        </pc:spChg>
        <pc:spChg chg="mod">
          <ac:chgData name="MANUEL ALBERTO GUEVARA  NAJARRO" userId="dc0839a7-ef25-445d-88fe-29223dfab4a5" providerId="ADAL" clId="{259FC2C2-9211-4192-B033-2AED3B37BC6B}" dt="2021-06-21T19:55:52.059" v="342" actId="1076"/>
          <ac:spMkLst>
            <pc:docMk/>
            <pc:sldMk cId="1584453485" sldId="268"/>
            <ac:spMk id="5" creationId="{64074011-A5BB-4FA8-A7EF-037B1262AA08}"/>
          </ac:spMkLst>
        </pc:spChg>
        <pc:spChg chg="del">
          <ac:chgData name="MANUEL ALBERTO GUEVARA  NAJARRO" userId="dc0839a7-ef25-445d-88fe-29223dfab4a5" providerId="ADAL" clId="{259FC2C2-9211-4192-B033-2AED3B37BC6B}" dt="2021-06-21T19:55:58.759" v="347" actId="478"/>
          <ac:spMkLst>
            <pc:docMk/>
            <pc:sldMk cId="1584453485" sldId="268"/>
            <ac:spMk id="6" creationId="{22397FA4-8987-41EE-8068-58DADBD6CAE5}"/>
          </ac:spMkLst>
        </pc:spChg>
        <pc:spChg chg="add del mod">
          <ac:chgData name="MANUEL ALBERTO GUEVARA  NAJARRO" userId="dc0839a7-ef25-445d-88fe-29223dfab4a5" providerId="ADAL" clId="{259FC2C2-9211-4192-B033-2AED3B37BC6B}" dt="2021-06-21T19:55:50.109" v="341" actId="478"/>
          <ac:spMkLst>
            <pc:docMk/>
            <pc:sldMk cId="1584453485" sldId="268"/>
            <ac:spMk id="8" creationId="{A06066FF-D161-468E-8A9F-B436CE13A2D4}"/>
          </ac:spMkLst>
        </pc:spChg>
        <pc:picChg chg="mod">
          <ac:chgData name="MANUEL ALBERTO GUEVARA  NAJARRO" userId="dc0839a7-ef25-445d-88fe-29223dfab4a5" providerId="ADAL" clId="{259FC2C2-9211-4192-B033-2AED3B37BC6B}" dt="2021-06-21T19:56:09.789" v="378" actId="1036"/>
          <ac:picMkLst>
            <pc:docMk/>
            <pc:sldMk cId="1584453485" sldId="268"/>
            <ac:picMk id="7" creationId="{AF1A6CE6-996B-4C20-8405-001A963AC1FC}"/>
          </ac:picMkLst>
        </pc:picChg>
      </pc:sldChg>
      <pc:sldChg chg="addSp delSp modSp add del mod ord">
        <pc:chgData name="MANUEL ALBERTO GUEVARA  NAJARRO" userId="dc0839a7-ef25-445d-88fe-29223dfab4a5" providerId="ADAL" clId="{259FC2C2-9211-4192-B033-2AED3B37BC6B}" dt="2021-06-23T22:06:14.028" v="2092" actId="47"/>
        <pc:sldMkLst>
          <pc:docMk/>
          <pc:sldMk cId="563057467" sldId="269"/>
        </pc:sldMkLst>
        <pc:spChg chg="del">
          <ac:chgData name="MANUEL ALBERTO GUEVARA  NAJARRO" userId="dc0839a7-ef25-445d-88fe-29223dfab4a5" providerId="ADAL" clId="{259FC2C2-9211-4192-B033-2AED3B37BC6B}" dt="2021-06-21T19:54:56.349" v="276" actId="478"/>
          <ac:spMkLst>
            <pc:docMk/>
            <pc:sldMk cId="563057467" sldId="269"/>
            <ac:spMk id="3" creationId="{E6C747A9-5D59-4DE5-8311-D5BE02CC4720}"/>
          </ac:spMkLst>
        </pc:spChg>
        <pc:spChg chg="mod">
          <ac:chgData name="MANUEL ALBERTO GUEVARA  NAJARRO" userId="dc0839a7-ef25-445d-88fe-29223dfab4a5" providerId="ADAL" clId="{259FC2C2-9211-4192-B033-2AED3B37BC6B}" dt="2021-06-21T19:55:43.989" v="337" actId="122"/>
          <ac:spMkLst>
            <pc:docMk/>
            <pc:sldMk cId="563057467" sldId="269"/>
            <ac:spMk id="4" creationId="{DFAA9EFA-D17B-4107-B0E6-81D04D6E2197}"/>
          </ac:spMkLst>
        </pc:spChg>
        <pc:spChg chg="mod">
          <ac:chgData name="MANUEL ALBERTO GUEVARA  NAJARRO" userId="dc0839a7-ef25-445d-88fe-29223dfab4a5" providerId="ADAL" clId="{259FC2C2-9211-4192-B033-2AED3B37BC6B}" dt="2021-06-21T19:55:00.789" v="279" actId="1076"/>
          <ac:spMkLst>
            <pc:docMk/>
            <pc:sldMk cId="563057467" sldId="269"/>
            <ac:spMk id="5" creationId="{94E0ABBA-9309-4039-8BB8-CBB2CFABCEDC}"/>
          </ac:spMkLst>
        </pc:spChg>
        <pc:spChg chg="del">
          <ac:chgData name="MANUEL ALBERTO GUEVARA  NAJARRO" userId="dc0839a7-ef25-445d-88fe-29223dfab4a5" providerId="ADAL" clId="{259FC2C2-9211-4192-B033-2AED3B37BC6B}" dt="2021-06-21T19:55:04.039" v="281" actId="478"/>
          <ac:spMkLst>
            <pc:docMk/>
            <pc:sldMk cId="563057467" sldId="269"/>
            <ac:spMk id="6" creationId="{C7FC5139-0293-4947-973D-D242B66610A8}"/>
          </ac:spMkLst>
        </pc:spChg>
        <pc:spChg chg="add del mod">
          <ac:chgData name="MANUEL ALBERTO GUEVARA  NAJARRO" userId="dc0839a7-ef25-445d-88fe-29223dfab4a5" providerId="ADAL" clId="{259FC2C2-9211-4192-B033-2AED3B37BC6B}" dt="2021-06-21T19:54:58.229" v="278" actId="478"/>
          <ac:spMkLst>
            <pc:docMk/>
            <pc:sldMk cId="563057467" sldId="269"/>
            <ac:spMk id="7" creationId="{5C46ED95-3276-408A-B560-0D06EF791C29}"/>
          </ac:spMkLst>
        </pc:spChg>
        <pc:picChg chg="mod">
          <ac:chgData name="MANUEL ALBERTO GUEVARA  NAJARRO" userId="dc0839a7-ef25-445d-88fe-29223dfab4a5" providerId="ADAL" clId="{259FC2C2-9211-4192-B033-2AED3B37BC6B}" dt="2021-06-21T19:55:21.347" v="286" actId="1035"/>
          <ac:picMkLst>
            <pc:docMk/>
            <pc:sldMk cId="563057467" sldId="269"/>
            <ac:picMk id="12" creationId="{8A951DF2-B469-4447-AB05-30CB6F5D0A00}"/>
          </ac:picMkLst>
        </pc:picChg>
      </pc:sldChg>
      <pc:sldChg chg="modSp add del mod">
        <pc:chgData name="MANUEL ALBERTO GUEVARA  NAJARRO" userId="dc0839a7-ef25-445d-88fe-29223dfab4a5" providerId="ADAL" clId="{259FC2C2-9211-4192-B033-2AED3B37BC6B}" dt="2021-06-23T22:06:14.028" v="2092" actId="47"/>
        <pc:sldMkLst>
          <pc:docMk/>
          <pc:sldMk cId="4249057185" sldId="277"/>
        </pc:sldMkLst>
        <pc:spChg chg="mod">
          <ac:chgData name="MANUEL ALBERTO GUEVARA  NAJARRO" userId="dc0839a7-ef25-445d-88fe-29223dfab4a5" providerId="ADAL" clId="{259FC2C2-9211-4192-B033-2AED3B37BC6B}" dt="2021-06-21T20:10:25.548" v="828" actId="207"/>
          <ac:spMkLst>
            <pc:docMk/>
            <pc:sldMk cId="4249057185" sldId="277"/>
            <ac:spMk id="3" creationId="{A6708B30-8D63-44B2-94F3-B327F71F6CE2}"/>
          </ac:spMkLst>
        </pc:spChg>
        <pc:spChg chg="mod">
          <ac:chgData name="MANUEL ALBERTO GUEVARA  NAJARRO" userId="dc0839a7-ef25-445d-88fe-29223dfab4a5" providerId="ADAL" clId="{259FC2C2-9211-4192-B033-2AED3B37BC6B}" dt="2021-06-21T20:10:37.368" v="831" actId="1076"/>
          <ac:spMkLst>
            <pc:docMk/>
            <pc:sldMk cId="4249057185" sldId="277"/>
            <ac:spMk id="4" creationId="{5D923F6D-B348-4CB5-A4BC-7FD2368A44AB}"/>
          </ac:spMkLst>
        </pc:spChg>
        <pc:picChg chg="mod">
          <ac:chgData name="MANUEL ALBERTO GUEVARA  NAJARRO" userId="dc0839a7-ef25-445d-88fe-29223dfab4a5" providerId="ADAL" clId="{259FC2C2-9211-4192-B033-2AED3B37BC6B}" dt="2021-06-21T20:10:43.705" v="833" actId="14100"/>
          <ac:picMkLst>
            <pc:docMk/>
            <pc:sldMk cId="4249057185" sldId="277"/>
            <ac:picMk id="6" creationId="{96B49076-1200-4680-AD9F-A501D0B8A748}"/>
          </ac:picMkLst>
        </pc:picChg>
      </pc:sldChg>
      <pc:sldChg chg="addSp delSp modSp add del mod modClrScheme chgLayout">
        <pc:chgData name="MANUEL ALBERTO GUEVARA  NAJARRO" userId="dc0839a7-ef25-445d-88fe-29223dfab4a5" providerId="ADAL" clId="{259FC2C2-9211-4192-B033-2AED3B37BC6B}" dt="2021-06-21T20:42:03.633" v="1662" actId="47"/>
        <pc:sldMkLst>
          <pc:docMk/>
          <pc:sldMk cId="3537948063" sldId="484"/>
        </pc:sldMkLst>
        <pc:spChg chg="add mod ord">
          <ac:chgData name="MANUEL ALBERTO GUEVARA  NAJARRO" userId="dc0839a7-ef25-445d-88fe-29223dfab4a5" providerId="ADAL" clId="{259FC2C2-9211-4192-B033-2AED3B37BC6B}" dt="2021-06-21T20:34:28.634" v="1356" actId="700"/>
          <ac:spMkLst>
            <pc:docMk/>
            <pc:sldMk cId="3537948063" sldId="484"/>
            <ac:spMk id="2" creationId="{3851387D-8B96-4D7C-8F2F-8402B2644646}"/>
          </ac:spMkLst>
        </pc:spChg>
        <pc:spChg chg="mod ord">
          <ac:chgData name="MANUEL ALBERTO GUEVARA  NAJARRO" userId="dc0839a7-ef25-445d-88fe-29223dfab4a5" providerId="ADAL" clId="{259FC2C2-9211-4192-B033-2AED3B37BC6B}" dt="2021-06-21T20:34:28.766" v="1358" actId="27636"/>
          <ac:spMkLst>
            <pc:docMk/>
            <pc:sldMk cId="3537948063" sldId="484"/>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537948063" sldId="484"/>
            <ac:spMk id="4" creationId="{1A60A0E2-AA40-4720-98DF-9C42905D3BE2}"/>
          </ac:spMkLst>
        </pc:spChg>
        <pc:spChg chg="add mod ord">
          <ac:chgData name="MANUEL ALBERTO GUEVARA  NAJARRO" userId="dc0839a7-ef25-445d-88fe-29223dfab4a5" providerId="ADAL" clId="{259FC2C2-9211-4192-B033-2AED3B37BC6B}" dt="2021-06-21T20:34:28.634" v="1356" actId="700"/>
          <ac:spMkLst>
            <pc:docMk/>
            <pc:sldMk cId="3537948063" sldId="484"/>
            <ac:spMk id="5" creationId="{104D622E-86B5-4247-8DDE-06AE33A7947C}"/>
          </ac:spMkLst>
        </pc:spChg>
        <pc:spChg chg="del mod ord">
          <ac:chgData name="MANUEL ALBERTO GUEVARA  NAJARRO" userId="dc0839a7-ef25-445d-88fe-29223dfab4a5" providerId="ADAL" clId="{259FC2C2-9211-4192-B033-2AED3B37BC6B}" dt="2021-06-21T20:34:28.634" v="1356" actId="700"/>
          <ac:spMkLst>
            <pc:docMk/>
            <pc:sldMk cId="3537948063" sldId="484"/>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537948063" sldId="484"/>
            <ac:graphicFrameMk id="8" creationId="{D38C4774-DAA3-4B7D-9E00-900EF8A611FC}"/>
          </ac:graphicFrameMkLst>
        </pc:graphicFrameChg>
      </pc:sldChg>
      <pc:sldChg chg="addSp delSp modSp add del mod modClrScheme chgLayout">
        <pc:chgData name="MANUEL ALBERTO GUEVARA  NAJARRO" userId="dc0839a7-ef25-445d-88fe-29223dfab4a5" providerId="ADAL" clId="{259FC2C2-9211-4192-B033-2AED3B37BC6B}" dt="2021-06-21T20:42:09.194" v="1664" actId="47"/>
        <pc:sldMkLst>
          <pc:docMk/>
          <pc:sldMk cId="3488454948" sldId="485"/>
        </pc:sldMkLst>
        <pc:spChg chg="add mod ord">
          <ac:chgData name="MANUEL ALBERTO GUEVARA  NAJARRO" userId="dc0839a7-ef25-445d-88fe-29223dfab4a5" providerId="ADAL" clId="{259FC2C2-9211-4192-B033-2AED3B37BC6B}" dt="2021-06-21T20:34:28.634" v="1356" actId="700"/>
          <ac:spMkLst>
            <pc:docMk/>
            <pc:sldMk cId="3488454948" sldId="485"/>
            <ac:spMk id="2" creationId="{BA23A1C9-99A5-4D3E-90D2-1FD8756DC575}"/>
          </ac:spMkLst>
        </pc:spChg>
        <pc:spChg chg="mod ord">
          <ac:chgData name="MANUEL ALBERTO GUEVARA  NAJARRO" userId="dc0839a7-ef25-445d-88fe-29223dfab4a5" providerId="ADAL" clId="{259FC2C2-9211-4192-B033-2AED3B37BC6B}" dt="2021-06-21T20:34:28.772" v="1359" actId="27636"/>
          <ac:spMkLst>
            <pc:docMk/>
            <pc:sldMk cId="3488454948" sldId="485"/>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488454948" sldId="485"/>
            <ac:spMk id="4" creationId="{70160049-8C3D-4370-8996-DFFF214C1788}"/>
          </ac:spMkLst>
        </pc:spChg>
        <pc:spChg chg="add mod ord">
          <ac:chgData name="MANUEL ALBERTO GUEVARA  NAJARRO" userId="dc0839a7-ef25-445d-88fe-29223dfab4a5" providerId="ADAL" clId="{259FC2C2-9211-4192-B033-2AED3B37BC6B}" dt="2021-06-21T20:34:28.634" v="1356" actId="700"/>
          <ac:spMkLst>
            <pc:docMk/>
            <pc:sldMk cId="3488454948" sldId="485"/>
            <ac:spMk id="5" creationId="{D905E376-D938-4E71-BACC-6D8AEB7F66CF}"/>
          </ac:spMkLst>
        </pc:spChg>
        <pc:spChg chg="del mod ord">
          <ac:chgData name="MANUEL ALBERTO GUEVARA  NAJARRO" userId="dc0839a7-ef25-445d-88fe-29223dfab4a5" providerId="ADAL" clId="{259FC2C2-9211-4192-B033-2AED3B37BC6B}" dt="2021-06-21T20:34:28.634" v="1356" actId="700"/>
          <ac:spMkLst>
            <pc:docMk/>
            <pc:sldMk cId="3488454948" sldId="485"/>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488454948" sldId="485"/>
            <ac:graphicFrameMk id="8" creationId="{D38C4774-DAA3-4B7D-9E00-900EF8A611FC}"/>
          </ac:graphicFrameMkLst>
        </pc:graphicFrameChg>
      </pc:sldChg>
      <pc:sldChg chg="addSp delSp modSp add del mod ord modClrScheme chgLayout">
        <pc:chgData name="MANUEL ALBERTO GUEVARA  NAJARRO" userId="dc0839a7-ef25-445d-88fe-29223dfab4a5" providerId="ADAL" clId="{259FC2C2-9211-4192-B033-2AED3B37BC6B}" dt="2021-06-23T22:06:14.028" v="2092" actId="47"/>
        <pc:sldMkLst>
          <pc:docMk/>
          <pc:sldMk cId="3792818299" sldId="486"/>
        </pc:sldMkLst>
        <pc:spChg chg="del mod ord">
          <ac:chgData name="MANUEL ALBERTO GUEVARA  NAJARRO" userId="dc0839a7-ef25-445d-88fe-29223dfab4a5" providerId="ADAL" clId="{259FC2C2-9211-4192-B033-2AED3B37BC6B}" dt="2021-06-21T20:34:41.155" v="1402" actId="478"/>
          <ac:spMkLst>
            <pc:docMk/>
            <pc:sldMk cId="3792818299" sldId="486"/>
            <ac:spMk id="3" creationId="{AE7F33B4-B668-4D72-840D-88669FB5BE56}"/>
          </ac:spMkLst>
        </pc:spChg>
        <pc:spChg chg="add mod ord">
          <ac:chgData name="MANUEL ALBERTO GUEVARA  NAJARRO" userId="dc0839a7-ef25-445d-88fe-29223dfab4a5" providerId="ADAL" clId="{259FC2C2-9211-4192-B033-2AED3B37BC6B}" dt="2021-06-21T20:34:43.569" v="1403"/>
          <ac:spMkLst>
            <pc:docMk/>
            <pc:sldMk cId="3792818299" sldId="486"/>
            <ac:spMk id="4" creationId="{6AA25C89-8AE3-449E-9ABE-62DAB3E8C53B}"/>
          </ac:spMkLst>
        </pc:spChg>
        <pc:spChg chg="mod">
          <ac:chgData name="MANUEL ALBERTO GUEVARA  NAJARRO" userId="dc0839a7-ef25-445d-88fe-29223dfab4a5" providerId="ADAL" clId="{259FC2C2-9211-4192-B033-2AED3B37BC6B}" dt="2021-06-21T20:39:42.424" v="1572" actId="14100"/>
          <ac:spMkLst>
            <pc:docMk/>
            <pc:sldMk cId="3792818299" sldId="486"/>
            <ac:spMk id="6" creationId="{468B2E2E-DF8F-4765-879F-A4430ADA89A9}"/>
          </ac:spMkLst>
        </pc:spChg>
        <pc:spChg chg="del mod ord">
          <ac:chgData name="MANUEL ALBERTO GUEVARA  NAJARRO" userId="dc0839a7-ef25-445d-88fe-29223dfab4a5" providerId="ADAL" clId="{259FC2C2-9211-4192-B033-2AED3B37BC6B}" dt="2021-06-21T20:34:28.634" v="1356" actId="700"/>
          <ac:spMkLst>
            <pc:docMk/>
            <pc:sldMk cId="3792818299" sldId="486"/>
            <ac:spMk id="7" creationId="{B4B94EA6-E0D3-4008-BB4F-662BCA35A7B0}"/>
          </ac:spMkLst>
        </pc:spChg>
        <pc:spChg chg="mod">
          <ac:chgData name="MANUEL ALBERTO GUEVARA  NAJARRO" userId="dc0839a7-ef25-445d-88fe-29223dfab4a5" providerId="ADAL" clId="{259FC2C2-9211-4192-B033-2AED3B37BC6B}" dt="2021-06-21T20:38:55.009" v="1538" actId="207"/>
          <ac:spMkLst>
            <pc:docMk/>
            <pc:sldMk cId="3792818299" sldId="486"/>
            <ac:spMk id="9" creationId="{F639BF2C-2DB7-4934-8FAC-3F92E40DC938}"/>
          </ac:spMkLst>
        </pc:spChg>
        <pc:spChg chg="mod ord">
          <ac:chgData name="MANUEL ALBERTO GUEVARA  NAJARRO" userId="dc0839a7-ef25-445d-88fe-29223dfab4a5" providerId="ADAL" clId="{259FC2C2-9211-4192-B033-2AED3B37BC6B}" dt="2021-06-21T20:36:32.034" v="1465" actId="1035"/>
          <ac:spMkLst>
            <pc:docMk/>
            <pc:sldMk cId="3792818299" sldId="486"/>
            <ac:spMk id="10" creationId="{41C1E303-6228-4BC3-B627-F6D186EB5846}"/>
          </ac:spMkLst>
        </pc:spChg>
        <pc:spChg chg="del mod">
          <ac:chgData name="MANUEL ALBERTO GUEVARA  NAJARRO" userId="dc0839a7-ef25-445d-88fe-29223dfab4a5" providerId="ADAL" clId="{259FC2C2-9211-4192-B033-2AED3B37BC6B}" dt="2021-06-21T20:35:42.945" v="1446" actId="478"/>
          <ac:spMkLst>
            <pc:docMk/>
            <pc:sldMk cId="3792818299" sldId="486"/>
            <ac:spMk id="11" creationId="{D62F2EA6-5E3F-45C5-BE96-3E84C50930A5}"/>
          </ac:spMkLst>
        </pc:spChg>
        <pc:spChg chg="del mod">
          <ac:chgData name="MANUEL ALBERTO GUEVARA  NAJARRO" userId="dc0839a7-ef25-445d-88fe-29223dfab4a5" providerId="ADAL" clId="{259FC2C2-9211-4192-B033-2AED3B37BC6B}" dt="2021-06-21T20:36:03.659" v="1450" actId="478"/>
          <ac:spMkLst>
            <pc:docMk/>
            <pc:sldMk cId="3792818299" sldId="486"/>
            <ac:spMk id="12" creationId="{FCF1E3B3-B920-41FA-9F8D-69F92E00D299}"/>
          </ac:spMkLst>
        </pc:spChg>
        <pc:spChg chg="del mod">
          <ac:chgData name="MANUEL ALBERTO GUEVARA  NAJARRO" userId="dc0839a7-ef25-445d-88fe-29223dfab4a5" providerId="ADAL" clId="{259FC2C2-9211-4192-B033-2AED3B37BC6B}" dt="2021-06-21T20:35:45.084" v="1447" actId="478"/>
          <ac:spMkLst>
            <pc:docMk/>
            <pc:sldMk cId="3792818299" sldId="486"/>
            <ac:spMk id="13" creationId="{68028F5B-B0B0-4F48-825F-F0E76A99FEB8}"/>
          </ac:spMkLst>
        </pc:spChg>
        <pc:spChg chg="mod">
          <ac:chgData name="MANUEL ALBERTO GUEVARA  NAJARRO" userId="dc0839a7-ef25-445d-88fe-29223dfab4a5" providerId="ADAL" clId="{259FC2C2-9211-4192-B033-2AED3B37BC6B}" dt="2021-06-21T20:35:51.741" v="1448" actId="165"/>
          <ac:spMkLst>
            <pc:docMk/>
            <pc:sldMk cId="3792818299" sldId="486"/>
            <ac:spMk id="15" creationId="{25913B29-2F7C-43BA-A58E-3E004EA2605A}"/>
          </ac:spMkLst>
        </pc:spChg>
        <pc:spChg chg="mod">
          <ac:chgData name="MANUEL ALBERTO GUEVARA  NAJARRO" userId="dc0839a7-ef25-445d-88fe-29223dfab4a5" providerId="ADAL" clId="{259FC2C2-9211-4192-B033-2AED3B37BC6B}" dt="2021-06-21T20:35:51.741" v="1448" actId="165"/>
          <ac:spMkLst>
            <pc:docMk/>
            <pc:sldMk cId="3792818299" sldId="486"/>
            <ac:spMk id="16" creationId="{06F29A79-0F8F-42EF-8A3D-142EA14CE47C}"/>
          </ac:spMkLst>
        </pc:spChg>
        <pc:spChg chg="mod">
          <ac:chgData name="MANUEL ALBERTO GUEVARA  NAJARRO" userId="dc0839a7-ef25-445d-88fe-29223dfab4a5" providerId="ADAL" clId="{259FC2C2-9211-4192-B033-2AED3B37BC6B}" dt="2021-06-21T20:35:51.741" v="1448" actId="165"/>
          <ac:spMkLst>
            <pc:docMk/>
            <pc:sldMk cId="3792818299" sldId="486"/>
            <ac:spMk id="17" creationId="{52933E1B-7F4F-4330-84C1-35669A98D1A7}"/>
          </ac:spMkLst>
        </pc:spChg>
        <pc:spChg chg="mod">
          <ac:chgData name="MANUEL ALBERTO GUEVARA  NAJARRO" userId="dc0839a7-ef25-445d-88fe-29223dfab4a5" providerId="ADAL" clId="{259FC2C2-9211-4192-B033-2AED3B37BC6B}" dt="2021-06-21T20:35:51.741" v="1448" actId="165"/>
          <ac:spMkLst>
            <pc:docMk/>
            <pc:sldMk cId="3792818299" sldId="486"/>
            <ac:spMk id="18" creationId="{68027BEE-98B7-4532-921A-1F498FCEEBA8}"/>
          </ac:spMkLst>
        </pc:spChg>
        <pc:spChg chg="mod">
          <ac:chgData name="MANUEL ALBERTO GUEVARA  NAJARRO" userId="dc0839a7-ef25-445d-88fe-29223dfab4a5" providerId="ADAL" clId="{259FC2C2-9211-4192-B033-2AED3B37BC6B}" dt="2021-06-21T20:35:51.741" v="1448" actId="165"/>
          <ac:spMkLst>
            <pc:docMk/>
            <pc:sldMk cId="3792818299" sldId="486"/>
            <ac:spMk id="19" creationId="{1D444702-9B25-49D8-87E5-2A356AA1924D}"/>
          </ac:spMkLst>
        </pc:spChg>
        <pc:spChg chg="mod">
          <ac:chgData name="MANUEL ALBERTO GUEVARA  NAJARRO" userId="dc0839a7-ef25-445d-88fe-29223dfab4a5" providerId="ADAL" clId="{259FC2C2-9211-4192-B033-2AED3B37BC6B}" dt="2021-06-21T20:35:51.741" v="1448" actId="165"/>
          <ac:spMkLst>
            <pc:docMk/>
            <pc:sldMk cId="3792818299" sldId="486"/>
            <ac:spMk id="20" creationId="{84213A22-3819-40DB-8234-4B58F9E31D20}"/>
          </ac:spMkLst>
        </pc:spChg>
        <pc:spChg chg="mod">
          <ac:chgData name="MANUEL ALBERTO GUEVARA  NAJARRO" userId="dc0839a7-ef25-445d-88fe-29223dfab4a5" providerId="ADAL" clId="{259FC2C2-9211-4192-B033-2AED3B37BC6B}" dt="2021-06-21T20:35:51.741" v="1448" actId="165"/>
          <ac:spMkLst>
            <pc:docMk/>
            <pc:sldMk cId="3792818299" sldId="486"/>
            <ac:spMk id="22" creationId="{28FB048F-8A10-4B6F-9155-2E5125C05589}"/>
          </ac:spMkLst>
        </pc:spChg>
        <pc:spChg chg="mod">
          <ac:chgData name="MANUEL ALBERTO GUEVARA  NAJARRO" userId="dc0839a7-ef25-445d-88fe-29223dfab4a5" providerId="ADAL" clId="{259FC2C2-9211-4192-B033-2AED3B37BC6B}" dt="2021-06-21T20:35:51.741" v="1448" actId="165"/>
          <ac:spMkLst>
            <pc:docMk/>
            <pc:sldMk cId="3792818299" sldId="486"/>
            <ac:spMk id="23" creationId="{B6AE13FD-1E8D-456B-8F0E-6DBB425D6175}"/>
          </ac:spMkLst>
        </pc:spChg>
        <pc:spChg chg="mod">
          <ac:chgData name="MANUEL ALBERTO GUEVARA  NAJARRO" userId="dc0839a7-ef25-445d-88fe-29223dfab4a5" providerId="ADAL" clId="{259FC2C2-9211-4192-B033-2AED3B37BC6B}" dt="2021-06-21T20:35:51.741" v="1448" actId="165"/>
          <ac:spMkLst>
            <pc:docMk/>
            <pc:sldMk cId="3792818299" sldId="486"/>
            <ac:spMk id="24" creationId="{4B413A43-ED9D-4F9D-8948-C3E022F576AF}"/>
          </ac:spMkLst>
        </pc:spChg>
        <pc:spChg chg="mod">
          <ac:chgData name="MANUEL ALBERTO GUEVARA  NAJARRO" userId="dc0839a7-ef25-445d-88fe-29223dfab4a5" providerId="ADAL" clId="{259FC2C2-9211-4192-B033-2AED3B37BC6B}" dt="2021-06-21T20:35:51.741" v="1448" actId="165"/>
          <ac:spMkLst>
            <pc:docMk/>
            <pc:sldMk cId="3792818299" sldId="486"/>
            <ac:spMk id="25" creationId="{8712CE23-4CA4-48D5-BAC8-06BAACB98B47}"/>
          </ac:spMkLst>
        </pc:spChg>
        <pc:spChg chg="mod">
          <ac:chgData name="MANUEL ALBERTO GUEVARA  NAJARRO" userId="dc0839a7-ef25-445d-88fe-29223dfab4a5" providerId="ADAL" clId="{259FC2C2-9211-4192-B033-2AED3B37BC6B}" dt="2021-06-21T20:35:51.741" v="1448" actId="165"/>
          <ac:spMkLst>
            <pc:docMk/>
            <pc:sldMk cId="3792818299" sldId="486"/>
            <ac:spMk id="26" creationId="{7DF272DA-F611-49C6-91AC-CF062931EA19}"/>
          </ac:spMkLst>
        </pc:spChg>
        <pc:spChg chg="mod">
          <ac:chgData name="MANUEL ALBERTO GUEVARA  NAJARRO" userId="dc0839a7-ef25-445d-88fe-29223dfab4a5" providerId="ADAL" clId="{259FC2C2-9211-4192-B033-2AED3B37BC6B}" dt="2021-06-21T20:35:51.741" v="1448" actId="165"/>
          <ac:spMkLst>
            <pc:docMk/>
            <pc:sldMk cId="3792818299" sldId="486"/>
            <ac:spMk id="27" creationId="{10A29126-185F-4BB3-9E16-D2219CB2123B}"/>
          </ac:spMkLst>
        </pc:spChg>
        <pc:spChg chg="add del mod ord">
          <ac:chgData name="MANUEL ALBERTO GUEVARA  NAJARRO" userId="dc0839a7-ef25-445d-88fe-29223dfab4a5" providerId="ADAL" clId="{259FC2C2-9211-4192-B033-2AED3B37BC6B}" dt="2021-06-21T20:34:45.505" v="1404" actId="478"/>
          <ac:spMkLst>
            <pc:docMk/>
            <pc:sldMk cId="3792818299" sldId="486"/>
            <ac:spMk id="28" creationId="{21886F09-C4CA-47D2-B0FF-2CB1EC85ACCA}"/>
          </ac:spMkLst>
        </pc:spChg>
        <pc:spChg chg="add mod ord">
          <ac:chgData name="MANUEL ALBERTO GUEVARA  NAJARRO" userId="dc0839a7-ef25-445d-88fe-29223dfab4a5" providerId="ADAL" clId="{259FC2C2-9211-4192-B033-2AED3B37BC6B}" dt="2021-06-21T20:34:37.045" v="1400" actId="20577"/>
          <ac:spMkLst>
            <pc:docMk/>
            <pc:sldMk cId="3792818299" sldId="486"/>
            <ac:spMk id="29" creationId="{E923F191-ADA5-407E-BADE-6704F813E24A}"/>
          </ac:spMkLst>
        </pc:spChg>
        <pc:spChg chg="add mod">
          <ac:chgData name="MANUEL ALBERTO GUEVARA  NAJARRO" userId="dc0839a7-ef25-445d-88fe-29223dfab4a5" providerId="ADAL" clId="{259FC2C2-9211-4192-B033-2AED3B37BC6B}" dt="2021-06-21T20:51:15.070" v="1777" actId="20577"/>
          <ac:spMkLst>
            <pc:docMk/>
            <pc:sldMk cId="3792818299" sldId="486"/>
            <ac:spMk id="31" creationId="{D7660AED-0D03-4071-9C0A-E0FD8364175C}"/>
          </ac:spMkLst>
        </pc:spChg>
        <pc:spChg chg="mod">
          <ac:chgData name="MANUEL ALBERTO GUEVARA  NAJARRO" userId="dc0839a7-ef25-445d-88fe-29223dfab4a5" providerId="ADAL" clId="{259FC2C2-9211-4192-B033-2AED3B37BC6B}" dt="2021-06-21T20:37:27.680" v="1503"/>
          <ac:spMkLst>
            <pc:docMk/>
            <pc:sldMk cId="3792818299" sldId="486"/>
            <ac:spMk id="33" creationId="{2106DC33-E82F-456A-AA7D-F152111E6123}"/>
          </ac:spMkLst>
        </pc:spChg>
        <pc:spChg chg="mod">
          <ac:chgData name="MANUEL ALBERTO GUEVARA  NAJARRO" userId="dc0839a7-ef25-445d-88fe-29223dfab4a5" providerId="ADAL" clId="{259FC2C2-9211-4192-B033-2AED3B37BC6B}" dt="2021-06-21T20:37:27.680" v="1503"/>
          <ac:spMkLst>
            <pc:docMk/>
            <pc:sldMk cId="3792818299" sldId="486"/>
            <ac:spMk id="34" creationId="{45677816-4F6B-42FF-90C3-5989673817A7}"/>
          </ac:spMkLst>
        </pc:spChg>
        <pc:spChg chg="mod">
          <ac:chgData name="MANUEL ALBERTO GUEVARA  NAJARRO" userId="dc0839a7-ef25-445d-88fe-29223dfab4a5" providerId="ADAL" clId="{259FC2C2-9211-4192-B033-2AED3B37BC6B}" dt="2021-06-21T20:37:27.680" v="1503"/>
          <ac:spMkLst>
            <pc:docMk/>
            <pc:sldMk cId="3792818299" sldId="486"/>
            <ac:spMk id="35" creationId="{68BBFD59-5D1E-4859-BBB8-108295D193F3}"/>
          </ac:spMkLst>
        </pc:spChg>
        <pc:spChg chg="mod">
          <ac:chgData name="MANUEL ALBERTO GUEVARA  NAJARRO" userId="dc0839a7-ef25-445d-88fe-29223dfab4a5" providerId="ADAL" clId="{259FC2C2-9211-4192-B033-2AED3B37BC6B}" dt="2021-06-21T20:40:09.994" v="1578" actId="33524"/>
          <ac:spMkLst>
            <pc:docMk/>
            <pc:sldMk cId="3792818299" sldId="486"/>
            <ac:spMk id="40" creationId="{B179D5EA-69B8-4F01-8DE0-5F1A536912FB}"/>
          </ac:spMkLst>
        </pc:spChg>
        <pc:spChg chg="mod">
          <ac:chgData name="MANUEL ALBERTO GUEVARA  NAJARRO" userId="dc0839a7-ef25-445d-88fe-29223dfab4a5" providerId="ADAL" clId="{259FC2C2-9211-4192-B033-2AED3B37BC6B}" dt="2021-06-21T20:39:34.414" v="1570" actId="14100"/>
          <ac:spMkLst>
            <pc:docMk/>
            <pc:sldMk cId="3792818299" sldId="486"/>
            <ac:spMk id="41" creationId="{4AB5027F-83AC-423E-81F3-4DB20DADE3CF}"/>
          </ac:spMkLst>
        </pc:spChg>
        <pc:spChg chg="mod">
          <ac:chgData name="MANUEL ALBERTO GUEVARA  NAJARRO" userId="dc0839a7-ef25-445d-88fe-29223dfab4a5" providerId="ADAL" clId="{259FC2C2-9211-4192-B033-2AED3B37BC6B}" dt="2021-06-21T20:38:47.914" v="1537" actId="207"/>
          <ac:spMkLst>
            <pc:docMk/>
            <pc:sldMk cId="3792818299" sldId="486"/>
            <ac:spMk id="42" creationId="{9AC16476-C8E0-4A97-A3FE-331BFD664D8F}"/>
          </ac:spMkLst>
        </pc:spChg>
        <pc:spChg chg="mod">
          <ac:chgData name="MANUEL ALBERTO GUEVARA  NAJARRO" userId="dc0839a7-ef25-445d-88fe-29223dfab4a5" providerId="ADAL" clId="{259FC2C2-9211-4192-B033-2AED3B37BC6B}" dt="2021-06-21T20:39:08.534" v="1553" actId="20577"/>
          <ac:spMkLst>
            <pc:docMk/>
            <pc:sldMk cId="3792818299" sldId="486"/>
            <ac:spMk id="43" creationId="{3795E33F-6A3F-46D3-A576-166CE70EFDBD}"/>
          </ac:spMkLst>
        </pc:spChg>
        <pc:spChg chg="mod">
          <ac:chgData name="MANUEL ALBERTO GUEVARA  NAJARRO" userId="dc0839a7-ef25-445d-88fe-29223dfab4a5" providerId="ADAL" clId="{259FC2C2-9211-4192-B033-2AED3B37BC6B}" dt="2021-06-21T20:40:23.264" v="1584" actId="1035"/>
          <ac:spMkLst>
            <pc:docMk/>
            <pc:sldMk cId="3792818299" sldId="486"/>
            <ac:spMk id="46" creationId="{9A170F2E-5BDF-4A77-8383-19E7C5A38678}"/>
          </ac:spMkLst>
        </pc:spChg>
        <pc:spChg chg="mod">
          <ac:chgData name="MANUEL ALBERTO GUEVARA  NAJARRO" userId="dc0839a7-ef25-445d-88fe-29223dfab4a5" providerId="ADAL" clId="{259FC2C2-9211-4192-B033-2AED3B37BC6B}" dt="2021-06-21T20:39:38.694" v="1571" actId="14100"/>
          <ac:spMkLst>
            <pc:docMk/>
            <pc:sldMk cId="3792818299" sldId="486"/>
            <ac:spMk id="47" creationId="{9CF95B25-B649-42F6-A859-2BDB8695DE9F}"/>
          </ac:spMkLst>
        </pc:spChg>
        <pc:spChg chg="mod">
          <ac:chgData name="MANUEL ALBERTO GUEVARA  NAJARRO" userId="dc0839a7-ef25-445d-88fe-29223dfab4a5" providerId="ADAL" clId="{259FC2C2-9211-4192-B033-2AED3B37BC6B}" dt="2021-06-21T20:38:04.625" v="1530" actId="207"/>
          <ac:spMkLst>
            <pc:docMk/>
            <pc:sldMk cId="3792818299" sldId="486"/>
            <ac:spMk id="48" creationId="{96DB0810-C0A4-470A-A69B-6408AF0D9347}"/>
          </ac:spMkLst>
        </pc:spChg>
        <pc:spChg chg="mod">
          <ac:chgData name="MANUEL ALBERTO GUEVARA  NAJARRO" userId="dc0839a7-ef25-445d-88fe-29223dfab4a5" providerId="ADAL" clId="{259FC2C2-9211-4192-B033-2AED3B37BC6B}" dt="2021-06-21T20:40:27.274" v="1594" actId="20577"/>
          <ac:spMkLst>
            <pc:docMk/>
            <pc:sldMk cId="3792818299" sldId="486"/>
            <ac:spMk id="49" creationId="{5C6FB989-EA43-4A65-89C8-05CED850A7FD}"/>
          </ac:spMkLst>
        </pc:spChg>
        <pc:grpChg chg="add del mod">
          <ac:chgData name="MANUEL ALBERTO GUEVARA  NAJARRO" userId="dc0839a7-ef25-445d-88fe-29223dfab4a5" providerId="ADAL" clId="{259FC2C2-9211-4192-B033-2AED3B37BC6B}" dt="2021-06-21T20:35:51.741" v="1448" actId="165"/>
          <ac:grpSpMkLst>
            <pc:docMk/>
            <pc:sldMk cId="3792818299" sldId="486"/>
            <ac:grpSpMk id="2" creationId="{396E8210-05C5-4B87-8A9A-51D8FAB179A9}"/>
          </ac:grpSpMkLst>
        </pc:grpChg>
        <pc:grpChg chg="add mod topLvl">
          <ac:chgData name="MANUEL ALBERTO GUEVARA  NAJARRO" userId="dc0839a7-ef25-445d-88fe-29223dfab4a5" providerId="ADAL" clId="{259FC2C2-9211-4192-B033-2AED3B37BC6B}" dt="2021-06-21T20:37:37.352" v="1507" actId="164"/>
          <ac:grpSpMkLst>
            <pc:docMk/>
            <pc:sldMk cId="3792818299" sldId="486"/>
            <ac:grpSpMk id="5" creationId="{B09E58E3-8FC6-4762-ADC0-21571DB95283}"/>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14" creationId="{D7006EF2-F3E9-4B3E-9CCE-39DC9336DA10}"/>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21" creationId="{FD0FEC0B-E02A-4C0C-95BB-222E3B1AFA23}"/>
          </ac:grpSpMkLst>
        </pc:grpChg>
        <pc:grpChg chg="add del mod">
          <ac:chgData name="MANUEL ALBERTO GUEVARA  NAJARRO" userId="dc0839a7-ef25-445d-88fe-29223dfab4a5" providerId="ADAL" clId="{259FC2C2-9211-4192-B033-2AED3B37BC6B}" dt="2021-06-21T20:37:28.801" v="1504"/>
          <ac:grpSpMkLst>
            <pc:docMk/>
            <pc:sldMk cId="3792818299" sldId="486"/>
            <ac:grpSpMk id="32" creationId="{2887DEB5-C3FD-4395-8335-0D1EDAB0EF63}"/>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7" creationId="{2D1205E3-8405-4E57-B4E3-F670332807FC}"/>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8" creationId="{DD2C0332-D26E-4AD7-BCA7-149C3492E30A}"/>
          </ac:grpSpMkLst>
        </pc:grpChg>
        <pc:grpChg chg="mod">
          <ac:chgData name="MANUEL ALBERTO GUEVARA  NAJARRO" userId="dc0839a7-ef25-445d-88fe-29223dfab4a5" providerId="ADAL" clId="{259FC2C2-9211-4192-B033-2AED3B37BC6B}" dt="2021-06-21T20:37:38.104" v="1508"/>
          <ac:grpSpMkLst>
            <pc:docMk/>
            <pc:sldMk cId="3792818299" sldId="486"/>
            <ac:grpSpMk id="39" creationId="{BF9CDFDC-E6F5-4C99-8E9C-7C2305BEFFFE}"/>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44" creationId="{A9F060B7-1389-4FD5-B9FE-64E73E6F3C9C}"/>
          </ac:grpSpMkLst>
        </pc:grpChg>
        <pc:grpChg chg="mod">
          <ac:chgData name="MANUEL ALBERTO GUEVARA  NAJARRO" userId="dc0839a7-ef25-445d-88fe-29223dfab4a5" providerId="ADAL" clId="{259FC2C2-9211-4192-B033-2AED3B37BC6B}" dt="2021-06-21T20:37:56.064" v="1528"/>
          <ac:grpSpMkLst>
            <pc:docMk/>
            <pc:sldMk cId="3792818299" sldId="486"/>
            <ac:grpSpMk id="45" creationId="{61EDB240-B43C-491C-83DF-5CCAEF8F7896}"/>
          </ac:grpSpMkLst>
        </pc:grpChg>
        <pc:graphicFrameChg chg="del mod ord modGraphic">
          <ac:chgData name="MANUEL ALBERTO GUEVARA  NAJARRO" userId="dc0839a7-ef25-445d-88fe-29223dfab4a5" providerId="ADAL" clId="{259FC2C2-9211-4192-B033-2AED3B37BC6B}" dt="2021-06-21T20:38:10.304" v="1531" actId="478"/>
          <ac:graphicFrameMkLst>
            <pc:docMk/>
            <pc:sldMk cId="3792818299" sldId="486"/>
            <ac:graphicFrameMk id="8" creationId="{D38C4774-DAA3-4B7D-9E00-900EF8A611FC}"/>
          </ac:graphicFrameMkLst>
        </pc:graphicFrameChg>
        <pc:picChg chg="add del">
          <ac:chgData name="MANUEL ALBERTO GUEVARA  NAJARRO" userId="dc0839a7-ef25-445d-88fe-29223dfab4a5" providerId="ADAL" clId="{259FC2C2-9211-4192-B033-2AED3B37BC6B}" dt="2021-06-21T20:37:32.386" v="1506"/>
          <ac:picMkLst>
            <pc:docMk/>
            <pc:sldMk cId="3792818299" sldId="486"/>
            <ac:picMk id="36" creationId="{AA089EC7-555E-4B1D-8FC9-62DDB2DD5BE3}"/>
          </ac:picMkLst>
        </pc:picChg>
      </pc:sldChg>
      <pc:sldChg chg="addSp delSp modSp add del mod modClrScheme chgLayout">
        <pc:chgData name="MANUEL ALBERTO GUEVARA  NAJARRO" userId="dc0839a7-ef25-445d-88fe-29223dfab4a5" providerId="ADAL" clId="{259FC2C2-9211-4192-B033-2AED3B37BC6B}" dt="2021-06-23T22:06:14.028" v="2092" actId="47"/>
        <pc:sldMkLst>
          <pc:docMk/>
          <pc:sldMk cId="2396071402" sldId="487"/>
        </pc:sldMkLst>
        <pc:spChg chg="del mod ord">
          <ac:chgData name="MANUEL ALBERTO GUEVARA  NAJARRO" userId="dc0839a7-ef25-445d-88fe-29223dfab4a5" providerId="ADAL" clId="{259FC2C2-9211-4192-B033-2AED3B37BC6B}" dt="2021-06-21T20:28:17.685" v="1272" actId="478"/>
          <ac:spMkLst>
            <pc:docMk/>
            <pc:sldMk cId="2396071402" sldId="487"/>
            <ac:spMk id="2" creationId="{A3E2CE80-7D88-45C7-9209-A87996229F1C}"/>
          </ac:spMkLst>
        </pc:spChg>
        <pc:spChg chg="add mod ord">
          <ac:chgData name="MANUEL ALBERTO GUEVARA  NAJARRO" userId="dc0839a7-ef25-445d-88fe-29223dfab4a5" providerId="ADAL" clId="{259FC2C2-9211-4192-B033-2AED3B37BC6B}" dt="2021-06-21T20:28:15.045" v="1271"/>
          <ac:spMkLst>
            <pc:docMk/>
            <pc:sldMk cId="2396071402" sldId="487"/>
            <ac:spMk id="3" creationId="{AAB6A0D1-6D7D-460F-ACD1-0DDB0986A1CD}"/>
          </ac:spMkLst>
        </pc:spChg>
        <pc:spChg chg="del mod ord">
          <ac:chgData name="MANUEL ALBERTO GUEVARA  NAJARRO" userId="dc0839a7-ef25-445d-88fe-29223dfab4a5" providerId="ADAL" clId="{259FC2C2-9211-4192-B033-2AED3B37BC6B}" dt="2021-06-21T20:28:08.746" v="1268" actId="700"/>
          <ac:spMkLst>
            <pc:docMk/>
            <pc:sldMk cId="2396071402" sldId="487"/>
            <ac:spMk id="4" creationId="{22FAF23F-7554-472A-A5D6-46322134124B}"/>
          </ac:spMkLst>
        </pc:spChg>
        <pc:spChg chg="add del mod ord">
          <ac:chgData name="MANUEL ALBERTO GUEVARA  NAJARRO" userId="dc0839a7-ef25-445d-88fe-29223dfab4a5" providerId="ADAL" clId="{259FC2C2-9211-4192-B033-2AED3B37BC6B}" dt="2021-06-21T20:28:38.825" v="1330" actId="478"/>
          <ac:spMkLst>
            <pc:docMk/>
            <pc:sldMk cId="2396071402" sldId="487"/>
            <ac:spMk id="5" creationId="{9AF5F81A-A67C-4FB1-928C-E81CB1A99D48}"/>
          </ac:spMkLst>
        </pc:spChg>
        <pc:spChg chg="add mod ord">
          <ac:chgData name="MANUEL ALBERTO GUEVARA  NAJARRO" userId="dc0839a7-ef25-445d-88fe-29223dfab4a5" providerId="ADAL" clId="{259FC2C2-9211-4192-B033-2AED3B37BC6B}" dt="2021-06-21T20:28:30.376" v="1329" actId="20577"/>
          <ac:spMkLst>
            <pc:docMk/>
            <pc:sldMk cId="2396071402" sldId="487"/>
            <ac:spMk id="7" creationId="{3B42E46F-4B36-4693-B7C9-FA0720835F98}"/>
          </ac:spMkLst>
        </pc:spChg>
        <pc:graphicFrameChg chg="mod">
          <ac:chgData name="MANUEL ALBERTO GUEVARA  NAJARRO" userId="dc0839a7-ef25-445d-88fe-29223dfab4a5" providerId="ADAL" clId="{259FC2C2-9211-4192-B033-2AED3B37BC6B}" dt="2021-06-21T20:29:41.366" v="1342" actId="207"/>
          <ac:graphicFrameMkLst>
            <pc:docMk/>
            <pc:sldMk cId="2396071402" sldId="487"/>
            <ac:graphicFrameMk id="6" creationId="{00000000-0000-0000-0000-000000000000}"/>
          </ac:graphicFrameMkLst>
        </pc:graphicFrameChg>
      </pc:sldChg>
      <pc:sldChg chg="modSp mod">
        <pc:chgData name="MANUEL ALBERTO GUEVARA  NAJARRO" userId="dc0839a7-ef25-445d-88fe-29223dfab4a5" providerId="ADAL" clId="{259FC2C2-9211-4192-B033-2AED3B37BC6B}" dt="2021-06-30T01:34:33.351" v="2873"/>
        <pc:sldMkLst>
          <pc:docMk/>
          <pc:sldMk cId="2866921917" sldId="563"/>
        </pc:sldMkLst>
        <pc:spChg chg="mod">
          <ac:chgData name="MANUEL ALBERTO GUEVARA  NAJARRO" userId="dc0839a7-ef25-445d-88fe-29223dfab4a5" providerId="ADAL" clId="{259FC2C2-9211-4192-B033-2AED3B37BC6B}" dt="2021-06-30T01:34:33.351" v="2873"/>
          <ac:spMkLst>
            <pc:docMk/>
            <pc:sldMk cId="2866921917" sldId="563"/>
            <ac:spMk id="2" creationId="{7273257F-D179-0F4C-B01F-BB2035DAEC54}"/>
          </ac:spMkLst>
        </pc:spChg>
      </pc:sldChg>
      <pc:sldChg chg="modSp mod">
        <pc:chgData name="MANUEL ALBERTO GUEVARA  NAJARRO" userId="dc0839a7-ef25-445d-88fe-29223dfab4a5" providerId="ADAL" clId="{259FC2C2-9211-4192-B033-2AED3B37BC6B}" dt="2021-06-30T01:34:59.575" v="2881" actId="6549"/>
        <pc:sldMkLst>
          <pc:docMk/>
          <pc:sldMk cId="1026487" sldId="564"/>
        </pc:sldMkLst>
        <pc:spChg chg="mod">
          <ac:chgData name="MANUEL ALBERTO GUEVARA  NAJARRO" userId="dc0839a7-ef25-445d-88fe-29223dfab4a5" providerId="ADAL" clId="{259FC2C2-9211-4192-B033-2AED3B37BC6B}" dt="2021-06-30T01:34:59.575" v="2881" actId="6549"/>
          <ac:spMkLst>
            <pc:docMk/>
            <pc:sldMk cId="1026487" sldId="564"/>
            <ac:spMk id="2" creationId="{69470D82-C3C2-4243-B13D-0D81D2A1113E}"/>
          </ac:spMkLst>
        </pc:spChg>
        <pc:spChg chg="mod">
          <ac:chgData name="MANUEL ALBERTO GUEVARA  NAJARRO" userId="dc0839a7-ef25-445d-88fe-29223dfab4a5" providerId="ADAL" clId="{259FC2C2-9211-4192-B033-2AED3B37BC6B}" dt="2021-06-29T16:47:16.019" v="2139" actId="20577"/>
          <ac:spMkLst>
            <pc:docMk/>
            <pc:sldMk cId="1026487" sldId="564"/>
            <ac:spMk id="5" creationId="{079F80E9-C8D2-8B42-B481-B910D99A780C}"/>
          </ac:spMkLst>
        </pc:spChg>
      </pc:sldChg>
      <pc:sldChg chg="addSp delSp modSp del mod">
        <pc:chgData name="MANUEL ALBERTO GUEVARA  NAJARRO" userId="dc0839a7-ef25-445d-88fe-29223dfab4a5" providerId="ADAL" clId="{259FC2C2-9211-4192-B033-2AED3B37BC6B}" dt="2021-06-23T22:06:14.028" v="2092" actId="47"/>
        <pc:sldMkLst>
          <pc:docMk/>
          <pc:sldMk cId="4066532655" sldId="585"/>
        </pc:sldMkLst>
        <pc:spChg chg="mod">
          <ac:chgData name="MANUEL ALBERTO GUEVARA  NAJARRO" userId="dc0839a7-ef25-445d-88fe-29223dfab4a5" providerId="ADAL" clId="{259FC2C2-9211-4192-B033-2AED3B37BC6B}" dt="2021-06-23T20:31:09.529" v="1895" actId="27636"/>
          <ac:spMkLst>
            <pc:docMk/>
            <pc:sldMk cId="4066532655" sldId="585"/>
            <ac:spMk id="2" creationId="{CDAE26F3-17B7-3A45-84B2-3574E3E55628}"/>
          </ac:spMkLst>
        </pc:spChg>
        <pc:spChg chg="mod">
          <ac:chgData name="MANUEL ALBERTO GUEVARA  NAJARRO" userId="dc0839a7-ef25-445d-88fe-29223dfab4a5" providerId="ADAL" clId="{259FC2C2-9211-4192-B033-2AED3B37BC6B}" dt="2021-06-23T20:05:58.059" v="1815" actId="20577"/>
          <ac:spMkLst>
            <pc:docMk/>
            <pc:sldMk cId="4066532655" sldId="585"/>
            <ac:spMk id="3" creationId="{4AB43E85-BCAE-3E49-9568-7449B516A171}"/>
          </ac:spMkLst>
        </pc:spChg>
        <pc:spChg chg="add del mod">
          <ac:chgData name="MANUEL ALBERTO GUEVARA  NAJARRO" userId="dc0839a7-ef25-445d-88fe-29223dfab4a5" providerId="ADAL" clId="{259FC2C2-9211-4192-B033-2AED3B37BC6B}" dt="2021-06-23T20:33:13.540" v="1938"/>
          <ac:spMkLst>
            <pc:docMk/>
            <pc:sldMk cId="4066532655" sldId="585"/>
            <ac:spMk id="8" creationId="{E362D1CF-DEA4-45A4-ADEA-A1508141C37F}"/>
          </ac:spMkLst>
        </pc:spChg>
        <pc:picChg chg="add del mod modCrop">
          <ac:chgData name="MANUEL ALBERTO GUEVARA  NAJARRO" userId="dc0839a7-ef25-445d-88fe-29223dfab4a5" providerId="ADAL" clId="{259FC2C2-9211-4192-B033-2AED3B37BC6B}" dt="2021-06-23T20:33:12.819" v="1937" actId="21"/>
          <ac:picMkLst>
            <pc:docMk/>
            <pc:sldMk cId="4066532655" sldId="585"/>
            <ac:picMk id="6" creationId="{C827FC31-5B98-4765-855F-0893E4439FF0}"/>
          </ac:picMkLst>
        </pc:picChg>
        <pc:picChg chg="del">
          <ac:chgData name="MANUEL ALBERTO GUEVARA  NAJARRO" userId="dc0839a7-ef25-445d-88fe-29223dfab4a5" providerId="ADAL" clId="{259FC2C2-9211-4192-B033-2AED3B37BC6B}" dt="2021-06-23T20:33:10.149" v="1936" actId="478"/>
          <ac:picMkLst>
            <pc:docMk/>
            <pc:sldMk cId="4066532655" sldId="585"/>
            <ac:picMk id="7" creationId="{90C7522F-18D3-4290-94BE-4B7D2B364283}"/>
          </ac:picMkLst>
        </pc:picChg>
        <pc:picChg chg="add mod">
          <ac:chgData name="MANUEL ALBERTO GUEVARA  NAJARRO" userId="dc0839a7-ef25-445d-88fe-29223dfab4a5" providerId="ADAL" clId="{259FC2C2-9211-4192-B033-2AED3B37BC6B}" dt="2021-06-23T20:33:13.540" v="1938"/>
          <ac:picMkLst>
            <pc:docMk/>
            <pc:sldMk cId="4066532655" sldId="585"/>
            <ac:picMk id="9" creationId="{3EF6ED45-BDB6-47E9-88C9-EBFEEA0111CC}"/>
          </ac:picMkLst>
        </pc:picChg>
      </pc:sldChg>
      <pc:sldChg chg="add del ord">
        <pc:chgData name="MANUEL ALBERTO GUEVARA  NAJARRO" userId="dc0839a7-ef25-445d-88fe-29223dfab4a5" providerId="ADAL" clId="{259FC2C2-9211-4192-B033-2AED3B37BC6B}" dt="2021-06-29T16:53:36.271" v="2160"/>
        <pc:sldMkLst>
          <pc:docMk/>
          <pc:sldMk cId="963236813" sldId="621"/>
        </pc:sldMkLst>
      </pc:sldChg>
      <pc:sldChg chg="del">
        <pc:chgData name="MANUEL ALBERTO GUEVARA  NAJARRO" userId="dc0839a7-ef25-445d-88fe-29223dfab4a5" providerId="ADAL" clId="{259FC2C2-9211-4192-B033-2AED3B37BC6B}" dt="2021-06-21T19:56:18.129" v="379" actId="47"/>
        <pc:sldMkLst>
          <pc:docMk/>
          <pc:sldMk cId="3607512753" sldId="625"/>
        </pc:sldMkLst>
      </pc:sldChg>
      <pc:sldChg chg="addSp delSp modSp del mod">
        <pc:chgData name="MANUEL ALBERTO GUEVARA  NAJARRO" userId="dc0839a7-ef25-445d-88fe-29223dfab4a5" providerId="ADAL" clId="{259FC2C2-9211-4192-B033-2AED3B37BC6B}" dt="2021-06-23T22:06:14.028" v="2092" actId="47"/>
        <pc:sldMkLst>
          <pc:docMk/>
          <pc:sldMk cId="2874552648" sldId="626"/>
        </pc:sldMkLst>
        <pc:spChg chg="del">
          <ac:chgData name="MANUEL ALBERTO GUEVARA  NAJARRO" userId="dc0839a7-ef25-445d-88fe-29223dfab4a5" providerId="ADAL" clId="{259FC2C2-9211-4192-B033-2AED3B37BC6B}" dt="2021-06-21T19:49:18.850" v="132" actId="478"/>
          <ac:spMkLst>
            <pc:docMk/>
            <pc:sldMk cId="2874552648" sldId="626"/>
            <ac:spMk id="2" creationId="{CDAE26F3-17B7-3A45-84B2-3574E3E55628}"/>
          </ac:spMkLst>
        </pc:spChg>
        <pc:spChg chg="mod">
          <ac:chgData name="MANUEL ALBERTO GUEVARA  NAJARRO" userId="dc0839a7-ef25-445d-88fe-29223dfab4a5" providerId="ADAL" clId="{259FC2C2-9211-4192-B033-2AED3B37BC6B}" dt="2021-06-21T19:54:18.079" v="269" actId="313"/>
          <ac:spMkLst>
            <pc:docMk/>
            <pc:sldMk cId="2874552648" sldId="626"/>
            <ac:spMk id="3" creationId="{4AB43E85-BCAE-3E49-9568-7449B516A171}"/>
          </ac:spMkLst>
        </pc:spChg>
        <pc:spChg chg="del">
          <ac:chgData name="MANUEL ALBERTO GUEVARA  NAJARRO" userId="dc0839a7-ef25-445d-88fe-29223dfab4a5" providerId="ADAL" clId="{259FC2C2-9211-4192-B033-2AED3B37BC6B}" dt="2021-06-21T19:49:18.850" v="132" actId="478"/>
          <ac:spMkLst>
            <pc:docMk/>
            <pc:sldMk cId="2874552648" sldId="626"/>
            <ac:spMk id="5" creationId="{07CF08E0-057C-4680-A906-0754EA432F0A}"/>
          </ac:spMkLst>
        </pc:spChg>
        <pc:spChg chg="add del mod">
          <ac:chgData name="MANUEL ALBERTO GUEVARA  NAJARRO" userId="dc0839a7-ef25-445d-88fe-29223dfab4a5" providerId="ADAL" clId="{259FC2C2-9211-4192-B033-2AED3B37BC6B}" dt="2021-06-21T19:49:36.790" v="133" actId="478"/>
          <ac:spMkLst>
            <pc:docMk/>
            <pc:sldMk cId="2874552648" sldId="626"/>
            <ac:spMk id="8" creationId="{B6FF15EC-287D-4857-B260-D34B2AF055D3}"/>
          </ac:spMkLst>
        </pc:spChg>
        <pc:spChg chg="add del mod">
          <ac:chgData name="MANUEL ALBERTO GUEVARA  NAJARRO" userId="dc0839a7-ef25-445d-88fe-29223dfab4a5" providerId="ADAL" clId="{259FC2C2-9211-4192-B033-2AED3B37BC6B}" dt="2021-06-21T19:49:36.790" v="133" actId="478"/>
          <ac:spMkLst>
            <pc:docMk/>
            <pc:sldMk cId="2874552648" sldId="626"/>
            <ac:spMk id="10" creationId="{D09B5315-9B0D-4A52-A4F2-204907BE7909}"/>
          </ac:spMkLst>
        </pc:spChg>
        <pc:spChg chg="add del mod topLvl">
          <ac:chgData name="MANUEL ALBERTO GUEVARA  NAJARRO" userId="dc0839a7-ef25-445d-88fe-29223dfab4a5" providerId="ADAL" clId="{259FC2C2-9211-4192-B033-2AED3B37BC6B}" dt="2021-06-21T19:51:56.109" v="154" actId="478"/>
          <ac:spMkLst>
            <pc:docMk/>
            <pc:sldMk cId="2874552648" sldId="626"/>
            <ac:spMk id="11" creationId="{F1DDB017-3D62-4A16-BD89-9704A1F2075E}"/>
          </ac:spMkLst>
        </pc:spChg>
        <pc:spChg chg="add mod">
          <ac:chgData name="MANUEL ALBERTO GUEVARA  NAJARRO" userId="dc0839a7-ef25-445d-88fe-29223dfab4a5" providerId="ADAL" clId="{259FC2C2-9211-4192-B033-2AED3B37BC6B}" dt="2021-06-21T19:54:15.299" v="267" actId="1038"/>
          <ac:spMkLst>
            <pc:docMk/>
            <pc:sldMk cId="2874552648" sldId="626"/>
            <ac:spMk id="12" creationId="{FF210FD0-0DDB-4112-904F-D9EB6F712E86}"/>
          </ac:spMkLst>
        </pc:spChg>
        <pc:spChg chg="add mod">
          <ac:chgData name="MANUEL ALBERTO GUEVARA  NAJARRO" userId="dc0839a7-ef25-445d-88fe-29223dfab4a5" providerId="ADAL" clId="{259FC2C2-9211-4192-B033-2AED3B37BC6B}" dt="2021-06-21T19:49:49.205" v="138" actId="164"/>
          <ac:spMkLst>
            <pc:docMk/>
            <pc:sldMk cId="2874552648" sldId="626"/>
            <ac:spMk id="13" creationId="{56CFCD75-5741-4EBC-9CFE-77A5807F28F4}"/>
          </ac:spMkLst>
        </pc:spChg>
        <pc:spChg chg="mod">
          <ac:chgData name="MANUEL ALBERTO GUEVARA  NAJARRO" userId="dc0839a7-ef25-445d-88fe-29223dfab4a5" providerId="ADAL" clId="{259FC2C2-9211-4192-B033-2AED3B37BC6B}" dt="2021-06-21T19:52:55.455" v="179" actId="207"/>
          <ac:spMkLst>
            <pc:docMk/>
            <pc:sldMk cId="2874552648" sldId="626"/>
            <ac:spMk id="19" creationId="{7CD6864F-AA9A-4513-8D15-C56B1C549571}"/>
          </ac:spMkLst>
        </pc:spChg>
        <pc:spChg chg="mod">
          <ac:chgData name="MANUEL ALBERTO GUEVARA  NAJARRO" userId="dc0839a7-ef25-445d-88fe-29223dfab4a5" providerId="ADAL" clId="{259FC2C2-9211-4192-B033-2AED3B37BC6B}" dt="2021-06-21T19:53:08.239" v="180" actId="207"/>
          <ac:spMkLst>
            <pc:docMk/>
            <pc:sldMk cId="2874552648" sldId="626"/>
            <ac:spMk id="24" creationId="{80B8BDEE-8A07-474C-A3E6-669FFAC83982}"/>
          </ac:spMkLst>
        </pc:spChg>
        <pc:spChg chg="add mod">
          <ac:chgData name="MANUEL ALBERTO GUEVARA  NAJARRO" userId="dc0839a7-ef25-445d-88fe-29223dfab4a5" providerId="ADAL" clId="{259FC2C2-9211-4192-B033-2AED3B37BC6B}" dt="2021-06-21T19:54:15.299" v="267" actId="1038"/>
          <ac:spMkLst>
            <pc:docMk/>
            <pc:sldMk cId="2874552648" sldId="626"/>
            <ac:spMk id="26" creationId="{39C9FD92-BAF0-4056-BED6-0B24EA44C70A}"/>
          </ac:spMkLst>
        </pc:spChg>
        <pc:spChg chg="add mod">
          <ac:chgData name="MANUEL ALBERTO GUEVARA  NAJARRO" userId="dc0839a7-ef25-445d-88fe-29223dfab4a5" providerId="ADAL" clId="{259FC2C2-9211-4192-B033-2AED3B37BC6B}" dt="2021-06-21T19:54:15.299" v="267" actId="1038"/>
          <ac:spMkLst>
            <pc:docMk/>
            <pc:sldMk cId="2874552648" sldId="626"/>
            <ac:spMk id="27" creationId="{3755AB7E-52FE-4832-83EC-DE58DF84EFCA}"/>
          </ac:spMkLst>
        </pc:spChg>
        <pc:grpChg chg="add mod">
          <ac:chgData name="MANUEL ALBERTO GUEVARA  NAJARRO" userId="dc0839a7-ef25-445d-88fe-29223dfab4a5" providerId="ADAL" clId="{259FC2C2-9211-4192-B033-2AED3B37BC6B}" dt="2021-06-21T19:54:15.299" v="267" actId="1038"/>
          <ac:grpSpMkLst>
            <pc:docMk/>
            <pc:sldMk cId="2874552648" sldId="626"/>
            <ac:grpSpMk id="16" creationId="{4D3C6ADD-D709-42E0-8091-175711AD90D3}"/>
          </ac:grpSpMkLst>
        </pc:grpChg>
        <pc:grpChg chg="add del mod">
          <ac:chgData name="MANUEL ALBERTO GUEVARA  NAJARRO" userId="dc0839a7-ef25-445d-88fe-29223dfab4a5" providerId="ADAL" clId="{259FC2C2-9211-4192-B033-2AED3B37BC6B}" dt="2021-06-21T19:50:25.849" v="147" actId="165"/>
          <ac:grpSpMkLst>
            <pc:docMk/>
            <pc:sldMk cId="2874552648" sldId="626"/>
            <ac:grpSpMk id="17" creationId="{71C2767B-666C-4A14-8532-B8D7E7AD9A46}"/>
          </ac:grpSpMkLst>
        </pc:grpChg>
        <pc:grpChg chg="add mod">
          <ac:chgData name="MANUEL ALBERTO GUEVARA  NAJARRO" userId="dc0839a7-ef25-445d-88fe-29223dfab4a5" providerId="ADAL" clId="{259FC2C2-9211-4192-B033-2AED3B37BC6B}" dt="2021-06-21T19:54:15.299" v="267" actId="1038"/>
          <ac:grpSpMkLst>
            <pc:docMk/>
            <pc:sldMk cId="2874552648" sldId="626"/>
            <ac:grpSpMk id="18" creationId="{BA54A8C7-C645-4DC5-9243-58DC9EA58C3E}"/>
          </ac:grpSpMkLst>
        </pc:grpChg>
        <pc:grpChg chg="add mod">
          <ac:chgData name="MANUEL ALBERTO GUEVARA  NAJARRO" userId="dc0839a7-ef25-445d-88fe-29223dfab4a5" providerId="ADAL" clId="{259FC2C2-9211-4192-B033-2AED3B37BC6B}" dt="2021-06-21T19:54:15.299" v="267" actId="1038"/>
          <ac:grpSpMkLst>
            <pc:docMk/>
            <pc:sldMk cId="2874552648" sldId="626"/>
            <ac:grpSpMk id="23" creationId="{A096AB19-1E40-43DE-BC1D-9BAB0C2EEBF9}"/>
          </ac:grpSpMkLst>
        </pc:grpChg>
        <pc:graphicFrameChg chg="add del mod topLvl modGraphic">
          <ac:chgData name="MANUEL ALBERTO GUEVARA  NAJARRO" userId="dc0839a7-ef25-445d-88fe-29223dfab4a5" providerId="ADAL" clId="{259FC2C2-9211-4192-B033-2AED3B37BC6B}" dt="2021-06-21T19:50:43.070" v="153" actId="478"/>
          <ac:graphicFrameMkLst>
            <pc:docMk/>
            <pc:sldMk cId="2874552648" sldId="626"/>
            <ac:graphicFrameMk id="15" creationId="{D578E052-0DFF-4C80-98F5-2558DBC4C43B}"/>
          </ac:graphicFrameMkLst>
        </pc:graphicFrameChg>
        <pc:picChg chg="del">
          <ac:chgData name="MANUEL ALBERTO GUEVARA  NAJARRO" userId="dc0839a7-ef25-445d-88fe-29223dfab4a5" providerId="ADAL" clId="{259FC2C2-9211-4192-B033-2AED3B37BC6B}" dt="2021-06-21T19:49:18.850" v="132" actId="478"/>
          <ac:picMkLst>
            <pc:docMk/>
            <pc:sldMk cId="2874552648" sldId="626"/>
            <ac:picMk id="7" creationId="{90C7522F-18D3-4290-94BE-4B7D2B364283}"/>
          </ac:picMkLst>
        </pc:picChg>
        <pc:picChg chg="add mod modCrop">
          <ac:chgData name="MANUEL ALBERTO GUEVARA  NAJARRO" userId="dc0839a7-ef25-445d-88fe-29223dfab4a5" providerId="ADAL" clId="{259FC2C2-9211-4192-B033-2AED3B37BC6B}" dt="2021-06-21T19:52:46.430" v="178" actId="14100"/>
          <ac:picMkLst>
            <pc:docMk/>
            <pc:sldMk cId="2874552648" sldId="626"/>
            <ac:picMk id="14" creationId="{160A5C21-601C-42A3-A44A-328E1234E45A}"/>
          </ac:picMkLst>
        </pc:picChg>
        <pc:picChg chg="mod">
          <ac:chgData name="MANUEL ALBERTO GUEVARA  NAJARRO" userId="dc0839a7-ef25-445d-88fe-29223dfab4a5" providerId="ADAL" clId="{259FC2C2-9211-4192-B033-2AED3B37BC6B}" dt="2021-06-21T19:52:25.529" v="162" actId="14826"/>
          <ac:picMkLst>
            <pc:docMk/>
            <pc:sldMk cId="2874552648" sldId="626"/>
            <ac:picMk id="20" creationId="{3DBDCC46-3B6D-4254-98BE-5A3FC74C3A49}"/>
          </ac:picMkLst>
        </pc:picChg>
        <pc:picChg chg="add del">
          <ac:chgData name="MANUEL ALBERTO GUEVARA  NAJARRO" userId="dc0839a7-ef25-445d-88fe-29223dfab4a5" providerId="ADAL" clId="{259FC2C2-9211-4192-B033-2AED3B37BC6B}" dt="2021-06-21T19:50:19.750" v="146"/>
          <ac:picMkLst>
            <pc:docMk/>
            <pc:sldMk cId="2874552648" sldId="626"/>
            <ac:picMk id="21" creationId="{7279C32C-2EE0-4058-8C98-61D295909463}"/>
          </ac:picMkLst>
        </pc:picChg>
        <pc:picChg chg="add del mod">
          <ac:chgData name="MANUEL ALBERTO GUEVARA  NAJARRO" userId="dc0839a7-ef25-445d-88fe-29223dfab4a5" providerId="ADAL" clId="{259FC2C2-9211-4192-B033-2AED3B37BC6B}" dt="2021-06-21T19:50:39.250" v="152" actId="478"/>
          <ac:picMkLst>
            <pc:docMk/>
            <pc:sldMk cId="2874552648" sldId="626"/>
            <ac:picMk id="22" creationId="{7F5CE49F-0D0F-4F77-9042-458CAB5BFC00}"/>
          </ac:picMkLst>
        </pc:picChg>
        <pc:picChg chg="mod">
          <ac:chgData name="MANUEL ALBERTO GUEVARA  NAJARRO" userId="dc0839a7-ef25-445d-88fe-29223dfab4a5" providerId="ADAL" clId="{259FC2C2-9211-4192-B033-2AED3B37BC6B}" dt="2021-06-21T19:51:58.210" v="155"/>
          <ac:picMkLst>
            <pc:docMk/>
            <pc:sldMk cId="2874552648" sldId="626"/>
            <ac:picMk id="25" creationId="{A27B44C3-4970-4B00-AE75-7C9B0AB09643}"/>
          </ac:picMkLst>
        </pc:picChg>
      </pc:sldChg>
      <pc:sldChg chg="addSp delSp modSp del mod">
        <pc:chgData name="MANUEL ALBERTO GUEVARA  NAJARRO" userId="dc0839a7-ef25-445d-88fe-29223dfab4a5" providerId="ADAL" clId="{259FC2C2-9211-4192-B033-2AED3B37BC6B}" dt="2021-06-23T22:06:14.028" v="2092" actId="47"/>
        <pc:sldMkLst>
          <pc:docMk/>
          <pc:sldMk cId="2932305907" sldId="630"/>
        </pc:sldMkLst>
        <pc:spChg chg="mod">
          <ac:chgData name="MANUEL ALBERTO GUEVARA  NAJARRO" userId="dc0839a7-ef25-445d-88fe-29223dfab4a5" providerId="ADAL" clId="{259FC2C2-9211-4192-B033-2AED3B37BC6B}" dt="2021-06-21T19:56:27.039" v="380"/>
          <ac:spMkLst>
            <pc:docMk/>
            <pc:sldMk cId="2932305907" sldId="630"/>
            <ac:spMk id="3" creationId="{4AB43E85-BCAE-3E49-9568-7449B516A171}"/>
          </ac:spMkLst>
        </pc:spChg>
        <pc:spChg chg="add del mod">
          <ac:chgData name="MANUEL ALBERTO GUEVARA  NAJARRO" userId="dc0839a7-ef25-445d-88fe-29223dfab4a5" providerId="ADAL" clId="{259FC2C2-9211-4192-B033-2AED3B37BC6B}" dt="2021-06-21T20:02:24.488" v="389"/>
          <ac:spMkLst>
            <pc:docMk/>
            <pc:sldMk cId="2932305907" sldId="630"/>
            <ac:spMk id="16" creationId="{14A4F753-1AC8-485A-90B4-AFA8CB881AF0}"/>
          </ac:spMkLst>
        </pc:spChg>
        <pc:spChg chg="add del mod">
          <ac:chgData name="MANUEL ALBERTO GUEVARA  NAJARRO" userId="dc0839a7-ef25-445d-88fe-29223dfab4a5" providerId="ADAL" clId="{259FC2C2-9211-4192-B033-2AED3B37BC6B}" dt="2021-06-21T20:02:24.488" v="389"/>
          <ac:spMkLst>
            <pc:docMk/>
            <pc:sldMk cId="2932305907" sldId="630"/>
            <ac:spMk id="17" creationId="{58D1AADF-CE11-4915-8494-1D4B6BC09DCD}"/>
          </ac:spMkLst>
        </pc:spChg>
        <pc:spChg chg="add del mod">
          <ac:chgData name="MANUEL ALBERTO GUEVARA  NAJARRO" userId="dc0839a7-ef25-445d-88fe-29223dfab4a5" providerId="ADAL" clId="{259FC2C2-9211-4192-B033-2AED3B37BC6B}" dt="2021-06-21T20:02:24.488" v="389"/>
          <ac:spMkLst>
            <pc:docMk/>
            <pc:sldMk cId="2932305907" sldId="630"/>
            <ac:spMk id="18" creationId="{6C48BED0-0419-423E-AB6A-32D8F20479DD}"/>
          </ac:spMkLst>
        </pc:spChg>
        <pc:spChg chg="add del mod">
          <ac:chgData name="MANUEL ALBERTO GUEVARA  NAJARRO" userId="dc0839a7-ef25-445d-88fe-29223dfab4a5" providerId="ADAL" clId="{259FC2C2-9211-4192-B033-2AED3B37BC6B}" dt="2021-06-21T20:02:24.488" v="389"/>
          <ac:spMkLst>
            <pc:docMk/>
            <pc:sldMk cId="2932305907" sldId="630"/>
            <ac:spMk id="19" creationId="{85472778-0B7A-4798-8738-09D83F23B67D}"/>
          </ac:spMkLst>
        </pc:spChg>
        <pc:spChg chg="add del mod">
          <ac:chgData name="MANUEL ALBERTO GUEVARA  NAJARRO" userId="dc0839a7-ef25-445d-88fe-29223dfab4a5" providerId="ADAL" clId="{259FC2C2-9211-4192-B033-2AED3B37BC6B}" dt="2021-06-21T20:02:24.488" v="389"/>
          <ac:spMkLst>
            <pc:docMk/>
            <pc:sldMk cId="2932305907" sldId="630"/>
            <ac:spMk id="20" creationId="{FCD894F6-BA55-4D8B-8CAC-8AEF43204418}"/>
          </ac:spMkLst>
        </pc:spChg>
        <pc:spChg chg="mod">
          <ac:chgData name="MANUEL ALBERTO GUEVARA  NAJARRO" userId="dc0839a7-ef25-445d-88fe-29223dfab4a5" providerId="ADAL" clId="{259FC2C2-9211-4192-B033-2AED3B37BC6B}" dt="2021-06-21T20:07:50.046" v="658" actId="207"/>
          <ac:spMkLst>
            <pc:docMk/>
            <pc:sldMk cId="2932305907" sldId="630"/>
            <ac:spMk id="22" creationId="{BF3FDF2F-F7AB-461D-87BE-934867551DDF}"/>
          </ac:spMkLst>
        </pc:spChg>
        <pc:spChg chg="del mod">
          <ac:chgData name="MANUEL ALBERTO GUEVARA  NAJARRO" userId="dc0839a7-ef25-445d-88fe-29223dfab4a5" providerId="ADAL" clId="{259FC2C2-9211-4192-B033-2AED3B37BC6B}" dt="2021-06-21T20:05:10.658" v="547" actId="478"/>
          <ac:spMkLst>
            <pc:docMk/>
            <pc:sldMk cId="2932305907" sldId="630"/>
            <ac:spMk id="23" creationId="{F69E616D-B21A-4F48-A518-35BECE6DEE4B}"/>
          </ac:spMkLst>
        </pc:spChg>
        <pc:spChg chg="mod">
          <ac:chgData name="MANUEL ALBERTO GUEVARA  NAJARRO" userId="dc0839a7-ef25-445d-88fe-29223dfab4a5" providerId="ADAL" clId="{259FC2C2-9211-4192-B033-2AED3B37BC6B}" dt="2021-06-21T20:03:42.301" v="395" actId="165"/>
          <ac:spMkLst>
            <pc:docMk/>
            <pc:sldMk cId="2932305907" sldId="630"/>
            <ac:spMk id="24" creationId="{C65D9680-1C8B-442F-B024-022E64C27337}"/>
          </ac:spMkLst>
        </pc:spChg>
        <pc:spChg chg="mod">
          <ac:chgData name="MANUEL ALBERTO GUEVARA  NAJARRO" userId="dc0839a7-ef25-445d-88fe-29223dfab4a5" providerId="ADAL" clId="{259FC2C2-9211-4192-B033-2AED3B37BC6B}" dt="2021-06-21T20:03:42.301" v="395" actId="165"/>
          <ac:spMkLst>
            <pc:docMk/>
            <pc:sldMk cId="2932305907" sldId="630"/>
            <ac:spMk id="25" creationId="{9A778834-05B6-4026-A159-40A33756D19A}"/>
          </ac:spMkLst>
        </pc:spChg>
        <pc:spChg chg="mod">
          <ac:chgData name="MANUEL ALBERTO GUEVARA  NAJARRO" userId="dc0839a7-ef25-445d-88fe-29223dfab4a5" providerId="ADAL" clId="{259FC2C2-9211-4192-B033-2AED3B37BC6B}" dt="2021-06-21T20:05:06.738" v="545" actId="1037"/>
          <ac:spMkLst>
            <pc:docMk/>
            <pc:sldMk cId="2932305907" sldId="630"/>
            <ac:spMk id="26" creationId="{2B8A46FA-6E68-4597-94DF-42B00FBE8478}"/>
          </ac:spMkLst>
        </pc:spChg>
        <pc:spChg chg="del mod">
          <ac:chgData name="MANUEL ALBERTO GUEVARA  NAJARRO" userId="dc0839a7-ef25-445d-88fe-29223dfab4a5" providerId="ADAL" clId="{259FC2C2-9211-4192-B033-2AED3B37BC6B}" dt="2021-06-21T20:04:56.208" v="523" actId="478"/>
          <ac:spMkLst>
            <pc:docMk/>
            <pc:sldMk cId="2932305907" sldId="630"/>
            <ac:spMk id="27" creationId="{95C09116-CA3E-49F5-9FAD-716E1FC8C178}"/>
          </ac:spMkLst>
        </pc:spChg>
        <pc:spChg chg="mod">
          <ac:chgData name="MANUEL ALBERTO GUEVARA  NAJARRO" userId="dc0839a7-ef25-445d-88fe-29223dfab4a5" providerId="ADAL" clId="{259FC2C2-9211-4192-B033-2AED3B37BC6B}" dt="2021-06-21T20:03:42.301" v="395" actId="165"/>
          <ac:spMkLst>
            <pc:docMk/>
            <pc:sldMk cId="2932305907" sldId="630"/>
            <ac:spMk id="29" creationId="{A5633DEE-EC4B-4404-912B-D075D92D4ED1}"/>
          </ac:spMkLst>
        </pc:spChg>
        <pc:spChg chg="mod">
          <ac:chgData name="MANUEL ALBERTO GUEVARA  NAJARRO" userId="dc0839a7-ef25-445d-88fe-29223dfab4a5" providerId="ADAL" clId="{259FC2C2-9211-4192-B033-2AED3B37BC6B}" dt="2021-06-21T20:03:42.301" v="395" actId="165"/>
          <ac:spMkLst>
            <pc:docMk/>
            <pc:sldMk cId="2932305907" sldId="630"/>
            <ac:spMk id="30" creationId="{BA599A71-5B72-41B9-8EFB-C95F20662503}"/>
          </ac:spMkLst>
        </pc:spChg>
        <pc:spChg chg="mod">
          <ac:chgData name="MANUEL ALBERTO GUEVARA  NAJARRO" userId="dc0839a7-ef25-445d-88fe-29223dfab4a5" providerId="ADAL" clId="{259FC2C2-9211-4192-B033-2AED3B37BC6B}" dt="2021-06-21T20:03:42.301" v="395" actId="165"/>
          <ac:spMkLst>
            <pc:docMk/>
            <pc:sldMk cId="2932305907" sldId="630"/>
            <ac:spMk id="31" creationId="{A8D3455E-D73E-48C4-B62C-7DD1590966ED}"/>
          </ac:spMkLst>
        </pc:spChg>
        <pc:spChg chg="mod">
          <ac:chgData name="MANUEL ALBERTO GUEVARA  NAJARRO" userId="dc0839a7-ef25-445d-88fe-29223dfab4a5" providerId="ADAL" clId="{259FC2C2-9211-4192-B033-2AED3B37BC6B}" dt="2021-06-21T20:03:42.301" v="395" actId="165"/>
          <ac:spMkLst>
            <pc:docMk/>
            <pc:sldMk cId="2932305907" sldId="630"/>
            <ac:spMk id="32" creationId="{285713F8-2B6D-472E-90A9-B5D77045197F}"/>
          </ac:spMkLst>
        </pc:spChg>
        <pc:spChg chg="mod">
          <ac:chgData name="MANUEL ALBERTO GUEVARA  NAJARRO" userId="dc0839a7-ef25-445d-88fe-29223dfab4a5" providerId="ADAL" clId="{259FC2C2-9211-4192-B033-2AED3B37BC6B}" dt="2021-06-21T20:04:35.218" v="494" actId="790"/>
          <ac:spMkLst>
            <pc:docMk/>
            <pc:sldMk cId="2932305907" sldId="630"/>
            <ac:spMk id="33" creationId="{7EE0CEAB-DBE9-4DA3-8C0A-CADC992FE65D}"/>
          </ac:spMkLst>
        </pc:spChg>
        <pc:spChg chg="mod">
          <ac:chgData name="MANUEL ALBERTO GUEVARA  NAJARRO" userId="dc0839a7-ef25-445d-88fe-29223dfab4a5" providerId="ADAL" clId="{259FC2C2-9211-4192-B033-2AED3B37BC6B}" dt="2021-06-21T20:07:55.597" v="659" actId="207"/>
          <ac:spMkLst>
            <pc:docMk/>
            <pc:sldMk cId="2932305907" sldId="630"/>
            <ac:spMk id="35" creationId="{9ECC18B9-FBE4-408A-90E7-0FB07DDD589C}"/>
          </ac:spMkLst>
        </pc:spChg>
        <pc:spChg chg="mod">
          <ac:chgData name="MANUEL ALBERTO GUEVARA  NAJARRO" userId="dc0839a7-ef25-445d-88fe-29223dfab4a5" providerId="ADAL" clId="{259FC2C2-9211-4192-B033-2AED3B37BC6B}" dt="2021-06-21T20:09:41.217" v="819" actId="1037"/>
          <ac:spMkLst>
            <pc:docMk/>
            <pc:sldMk cId="2932305907" sldId="630"/>
            <ac:spMk id="36" creationId="{1983A7B0-0147-4593-81CA-6CFABD2340ED}"/>
          </ac:spMkLst>
        </pc:spChg>
        <pc:spChg chg="mod">
          <ac:chgData name="MANUEL ALBERTO GUEVARA  NAJARRO" userId="dc0839a7-ef25-445d-88fe-29223dfab4a5" providerId="ADAL" clId="{259FC2C2-9211-4192-B033-2AED3B37BC6B}" dt="2021-06-21T20:03:42.301" v="395" actId="165"/>
          <ac:spMkLst>
            <pc:docMk/>
            <pc:sldMk cId="2932305907" sldId="630"/>
            <ac:spMk id="37" creationId="{1BEFC7F3-2DD1-43C4-A58B-41D6A41F9355}"/>
          </ac:spMkLst>
        </pc:spChg>
        <pc:spChg chg="mod">
          <ac:chgData name="MANUEL ALBERTO GUEVARA  NAJARRO" userId="dc0839a7-ef25-445d-88fe-29223dfab4a5" providerId="ADAL" clId="{259FC2C2-9211-4192-B033-2AED3B37BC6B}" dt="2021-06-21T20:03:42.301" v="395" actId="165"/>
          <ac:spMkLst>
            <pc:docMk/>
            <pc:sldMk cId="2932305907" sldId="630"/>
            <ac:spMk id="38" creationId="{5B90A5C4-FD4F-48B5-8A54-03D111BA2C03}"/>
          </ac:spMkLst>
        </pc:spChg>
        <pc:spChg chg="del">
          <ac:chgData name="MANUEL ALBERTO GUEVARA  NAJARRO" userId="dc0839a7-ef25-445d-88fe-29223dfab4a5" providerId="ADAL" clId="{259FC2C2-9211-4192-B033-2AED3B37BC6B}" dt="2021-06-21T19:56:30.499" v="381" actId="478"/>
          <ac:spMkLst>
            <pc:docMk/>
            <pc:sldMk cId="2932305907" sldId="630"/>
            <ac:spMk id="39" creationId="{ACC695CE-44CC-4B6E-A480-F9F483B6AB96}"/>
          </ac:spMkLst>
        </pc:spChg>
        <pc:spChg chg="del">
          <ac:chgData name="MANUEL ALBERTO GUEVARA  NAJARRO" userId="dc0839a7-ef25-445d-88fe-29223dfab4a5" providerId="ADAL" clId="{259FC2C2-9211-4192-B033-2AED3B37BC6B}" dt="2021-06-21T19:56:30.499" v="381" actId="478"/>
          <ac:spMkLst>
            <pc:docMk/>
            <pc:sldMk cId="2932305907" sldId="630"/>
            <ac:spMk id="40" creationId="{C355B0CF-6879-4060-9B65-E091EA5B23D9}"/>
          </ac:spMkLst>
        </pc:spChg>
        <pc:spChg chg="mod">
          <ac:chgData name="MANUEL ALBERTO GUEVARA  NAJARRO" userId="dc0839a7-ef25-445d-88fe-29223dfab4a5" providerId="ADAL" clId="{259FC2C2-9211-4192-B033-2AED3B37BC6B}" dt="2021-06-21T20:05:39.718" v="562" actId="20577"/>
          <ac:spMkLst>
            <pc:docMk/>
            <pc:sldMk cId="2932305907" sldId="630"/>
            <ac:spMk id="41" creationId="{08A73305-CD87-4A31-91FB-BA0678A4D2E9}"/>
          </ac:spMkLst>
        </pc:spChg>
        <pc:spChg chg="del">
          <ac:chgData name="MANUEL ALBERTO GUEVARA  NAJARRO" userId="dc0839a7-ef25-445d-88fe-29223dfab4a5" providerId="ADAL" clId="{259FC2C2-9211-4192-B033-2AED3B37BC6B}" dt="2021-06-21T19:56:30.499" v="381" actId="478"/>
          <ac:spMkLst>
            <pc:docMk/>
            <pc:sldMk cId="2932305907" sldId="630"/>
            <ac:spMk id="42" creationId="{E7D2B2B0-17C2-4943-8E20-4437192CAD2F}"/>
          </ac:spMkLst>
        </pc:spChg>
        <pc:spChg chg="del">
          <ac:chgData name="MANUEL ALBERTO GUEVARA  NAJARRO" userId="dc0839a7-ef25-445d-88fe-29223dfab4a5" providerId="ADAL" clId="{259FC2C2-9211-4192-B033-2AED3B37BC6B}" dt="2021-06-21T19:56:30.499" v="381" actId="478"/>
          <ac:spMkLst>
            <pc:docMk/>
            <pc:sldMk cId="2932305907" sldId="630"/>
            <ac:spMk id="43" creationId="{F924FD13-0A7D-416A-BA1A-CB3B19374B83}"/>
          </ac:spMkLst>
        </pc:spChg>
        <pc:spChg chg="add mod topLvl">
          <ac:chgData name="MANUEL ALBERTO GUEVARA  NAJARRO" userId="dc0839a7-ef25-445d-88fe-29223dfab4a5" providerId="ADAL" clId="{259FC2C2-9211-4192-B033-2AED3B37BC6B}" dt="2021-06-21T20:08:14.537" v="679" actId="1035"/>
          <ac:spMkLst>
            <pc:docMk/>
            <pc:sldMk cId="2932305907" sldId="630"/>
            <ac:spMk id="44" creationId="{E4F12F6E-E788-48E8-B3B7-DE4794D536B8}"/>
          </ac:spMkLst>
        </pc:spChg>
        <pc:spChg chg="del">
          <ac:chgData name="MANUEL ALBERTO GUEVARA  NAJARRO" userId="dc0839a7-ef25-445d-88fe-29223dfab4a5" providerId="ADAL" clId="{259FC2C2-9211-4192-B033-2AED3B37BC6B}" dt="2021-06-21T19:56:30.499" v="381" actId="478"/>
          <ac:spMkLst>
            <pc:docMk/>
            <pc:sldMk cId="2932305907" sldId="630"/>
            <ac:spMk id="45" creationId="{A11AFCFC-2540-47C6-B450-9F3938378212}"/>
          </ac:spMkLst>
        </pc:spChg>
        <pc:spChg chg="mod">
          <ac:chgData name="MANUEL ALBERTO GUEVARA  NAJARRO" userId="dc0839a7-ef25-445d-88fe-29223dfab4a5" providerId="ADAL" clId="{259FC2C2-9211-4192-B033-2AED3B37BC6B}" dt="2021-06-21T20:05:20.578" v="548"/>
          <ac:spMkLst>
            <pc:docMk/>
            <pc:sldMk cId="2932305907" sldId="630"/>
            <ac:spMk id="47" creationId="{18BC1B1E-EAFA-438F-A78A-DCDE244F0D76}"/>
          </ac:spMkLst>
        </pc:spChg>
        <pc:spChg chg="del">
          <ac:chgData name="MANUEL ALBERTO GUEVARA  NAJARRO" userId="dc0839a7-ef25-445d-88fe-29223dfab4a5" providerId="ADAL" clId="{259FC2C2-9211-4192-B033-2AED3B37BC6B}" dt="2021-06-21T19:56:30.499" v="381" actId="478"/>
          <ac:spMkLst>
            <pc:docMk/>
            <pc:sldMk cId="2932305907" sldId="630"/>
            <ac:spMk id="48" creationId="{623F76FC-39AA-46BA-9428-0000BF320917}"/>
          </ac:spMkLst>
        </pc:spChg>
        <pc:spChg chg="mod">
          <ac:chgData name="MANUEL ALBERTO GUEVARA  NAJARRO" userId="dc0839a7-ef25-445d-88fe-29223dfab4a5" providerId="ADAL" clId="{259FC2C2-9211-4192-B033-2AED3B37BC6B}" dt="2021-06-21T20:05:20.578" v="548"/>
          <ac:spMkLst>
            <pc:docMk/>
            <pc:sldMk cId="2932305907" sldId="630"/>
            <ac:spMk id="49" creationId="{73014376-CE87-41A9-87BB-18B9D1369975}"/>
          </ac:spMkLst>
        </pc:spChg>
        <pc:spChg chg="mod">
          <ac:chgData name="MANUEL ALBERTO GUEVARA  NAJARRO" userId="dc0839a7-ef25-445d-88fe-29223dfab4a5" providerId="ADAL" clId="{259FC2C2-9211-4192-B033-2AED3B37BC6B}" dt="2021-06-21T20:05:20.578" v="548"/>
          <ac:spMkLst>
            <pc:docMk/>
            <pc:sldMk cId="2932305907" sldId="630"/>
            <ac:spMk id="50" creationId="{47534C8E-F79B-4C15-909F-80F7B4C96CDA}"/>
          </ac:spMkLst>
        </pc:spChg>
        <pc:spChg chg="del">
          <ac:chgData name="MANUEL ALBERTO GUEVARA  NAJARRO" userId="dc0839a7-ef25-445d-88fe-29223dfab4a5" providerId="ADAL" clId="{259FC2C2-9211-4192-B033-2AED3B37BC6B}" dt="2021-06-21T19:56:30.499" v="381" actId="478"/>
          <ac:spMkLst>
            <pc:docMk/>
            <pc:sldMk cId="2932305907" sldId="630"/>
            <ac:spMk id="55" creationId="{44EFE15E-4CBC-4AC5-974A-C4C18972DD37}"/>
          </ac:spMkLst>
        </pc:spChg>
        <pc:spChg chg="del">
          <ac:chgData name="MANUEL ALBERTO GUEVARA  NAJARRO" userId="dc0839a7-ef25-445d-88fe-29223dfab4a5" providerId="ADAL" clId="{259FC2C2-9211-4192-B033-2AED3B37BC6B}" dt="2021-06-21T19:56:30.499" v="381" actId="478"/>
          <ac:spMkLst>
            <pc:docMk/>
            <pc:sldMk cId="2932305907" sldId="630"/>
            <ac:spMk id="56" creationId="{DAEE2C90-2FD8-4EA6-AA4D-843E87469421}"/>
          </ac:spMkLst>
        </pc:spChg>
        <pc:spChg chg="mod">
          <ac:chgData name="MANUEL ALBERTO GUEVARA  NAJARRO" userId="dc0839a7-ef25-445d-88fe-29223dfab4a5" providerId="ADAL" clId="{259FC2C2-9211-4192-B033-2AED3B37BC6B}" dt="2021-06-21T20:05:20.578" v="548"/>
          <ac:spMkLst>
            <pc:docMk/>
            <pc:sldMk cId="2932305907" sldId="630"/>
            <ac:spMk id="57" creationId="{66A2DC16-1660-4176-826D-FF3B3A101D68}"/>
          </ac:spMkLst>
        </pc:spChg>
        <pc:spChg chg="mod">
          <ac:chgData name="MANUEL ALBERTO GUEVARA  NAJARRO" userId="dc0839a7-ef25-445d-88fe-29223dfab4a5" providerId="ADAL" clId="{259FC2C2-9211-4192-B033-2AED3B37BC6B}" dt="2021-06-21T20:05:23.783" v="550"/>
          <ac:spMkLst>
            <pc:docMk/>
            <pc:sldMk cId="2932305907" sldId="630"/>
            <ac:spMk id="59" creationId="{FA5273B4-3226-4B1F-837E-A9495D7EB770}"/>
          </ac:spMkLst>
        </pc:spChg>
        <pc:spChg chg="mod">
          <ac:chgData name="MANUEL ALBERTO GUEVARA  NAJARRO" userId="dc0839a7-ef25-445d-88fe-29223dfab4a5" providerId="ADAL" clId="{259FC2C2-9211-4192-B033-2AED3B37BC6B}" dt="2021-06-21T20:05:23.783" v="550"/>
          <ac:spMkLst>
            <pc:docMk/>
            <pc:sldMk cId="2932305907" sldId="630"/>
            <ac:spMk id="60" creationId="{D06E1E1B-E7BA-4D5D-8BBD-A02AD3C3E89E}"/>
          </ac:spMkLst>
        </pc:spChg>
        <pc:spChg chg="mod">
          <ac:chgData name="MANUEL ALBERTO GUEVARA  NAJARRO" userId="dc0839a7-ef25-445d-88fe-29223dfab4a5" providerId="ADAL" clId="{259FC2C2-9211-4192-B033-2AED3B37BC6B}" dt="2021-06-21T20:05:23.783" v="550"/>
          <ac:spMkLst>
            <pc:docMk/>
            <pc:sldMk cId="2932305907" sldId="630"/>
            <ac:spMk id="61" creationId="{EF56AD47-C91E-40EA-875C-6352EF9431F6}"/>
          </ac:spMkLst>
        </pc:spChg>
        <pc:spChg chg="mod">
          <ac:chgData name="MANUEL ALBERTO GUEVARA  NAJARRO" userId="dc0839a7-ef25-445d-88fe-29223dfab4a5" providerId="ADAL" clId="{259FC2C2-9211-4192-B033-2AED3B37BC6B}" dt="2021-06-21T20:05:23.783" v="550"/>
          <ac:spMkLst>
            <pc:docMk/>
            <pc:sldMk cId="2932305907" sldId="630"/>
            <ac:spMk id="62" creationId="{0C67CF76-5B94-47E3-BBA0-887F074F7B2F}"/>
          </ac:spMkLst>
        </pc:spChg>
        <pc:spChg chg="mod">
          <ac:chgData name="MANUEL ALBERTO GUEVARA  NAJARRO" userId="dc0839a7-ef25-445d-88fe-29223dfab4a5" providerId="ADAL" clId="{259FC2C2-9211-4192-B033-2AED3B37BC6B}" dt="2021-06-21T20:05:55.574" v="591" actId="207"/>
          <ac:spMkLst>
            <pc:docMk/>
            <pc:sldMk cId="2932305907" sldId="630"/>
            <ac:spMk id="64" creationId="{92DF40F5-02D0-4F3F-B842-6FE59847AE77}"/>
          </ac:spMkLst>
        </pc:spChg>
        <pc:spChg chg="mod">
          <ac:chgData name="MANUEL ALBERTO GUEVARA  NAJARRO" userId="dc0839a7-ef25-445d-88fe-29223dfab4a5" providerId="ADAL" clId="{259FC2C2-9211-4192-B033-2AED3B37BC6B}" dt="2021-06-21T20:05:26.343" v="552"/>
          <ac:spMkLst>
            <pc:docMk/>
            <pc:sldMk cId="2932305907" sldId="630"/>
            <ac:spMk id="65" creationId="{B84E1C50-E2B6-4C58-8B58-A82C19CBD3CD}"/>
          </ac:spMkLst>
        </pc:spChg>
        <pc:spChg chg="mod">
          <ac:chgData name="MANUEL ALBERTO GUEVARA  NAJARRO" userId="dc0839a7-ef25-445d-88fe-29223dfab4a5" providerId="ADAL" clId="{259FC2C2-9211-4192-B033-2AED3B37BC6B}" dt="2021-06-21T20:05:26.343" v="552"/>
          <ac:spMkLst>
            <pc:docMk/>
            <pc:sldMk cId="2932305907" sldId="630"/>
            <ac:spMk id="66" creationId="{80ADDB60-0B4D-44C6-9113-9BC4530C9735}"/>
          </ac:spMkLst>
        </pc:spChg>
        <pc:spChg chg="mod">
          <ac:chgData name="MANUEL ALBERTO GUEVARA  NAJARRO" userId="dc0839a7-ef25-445d-88fe-29223dfab4a5" providerId="ADAL" clId="{259FC2C2-9211-4192-B033-2AED3B37BC6B}" dt="2021-06-21T20:06:06.107" v="592" actId="790"/>
          <ac:spMkLst>
            <pc:docMk/>
            <pc:sldMk cId="2932305907" sldId="630"/>
            <ac:spMk id="67" creationId="{1EB0B3F9-8BB3-401E-B9B3-5EEDF2312F45}"/>
          </ac:spMkLst>
        </pc:spChg>
        <pc:spChg chg="add del mod">
          <ac:chgData name="MANUEL ALBERTO GUEVARA  NAJARRO" userId="dc0839a7-ef25-445d-88fe-29223dfab4a5" providerId="ADAL" clId="{259FC2C2-9211-4192-B033-2AED3B37BC6B}" dt="2021-06-21T20:06:19.548" v="594"/>
          <ac:spMkLst>
            <pc:docMk/>
            <pc:sldMk cId="2932305907" sldId="630"/>
            <ac:spMk id="68" creationId="{3E38378B-AA60-42EF-B929-210606F986AA}"/>
          </ac:spMkLst>
        </pc:spChg>
        <pc:spChg chg="add del mod">
          <ac:chgData name="MANUEL ALBERTO GUEVARA  NAJARRO" userId="dc0839a7-ef25-445d-88fe-29223dfab4a5" providerId="ADAL" clId="{259FC2C2-9211-4192-B033-2AED3B37BC6B}" dt="2021-06-21T20:06:23.368" v="596"/>
          <ac:spMkLst>
            <pc:docMk/>
            <pc:sldMk cId="2932305907" sldId="630"/>
            <ac:spMk id="69" creationId="{4F2042D1-A021-4E12-B175-FD3641D8777E}"/>
          </ac:spMkLst>
        </pc:spChg>
        <pc:spChg chg="add del mod">
          <ac:chgData name="MANUEL ALBERTO GUEVARA  NAJARRO" userId="dc0839a7-ef25-445d-88fe-29223dfab4a5" providerId="ADAL" clId="{259FC2C2-9211-4192-B033-2AED3B37BC6B}" dt="2021-06-21T20:06:27.267" v="598"/>
          <ac:spMkLst>
            <pc:docMk/>
            <pc:sldMk cId="2932305907" sldId="630"/>
            <ac:spMk id="70" creationId="{0628C443-2EB4-4502-BBA9-D22E1F42CB43}"/>
          </ac:spMkLst>
        </pc:spChg>
        <pc:spChg chg="add del mod">
          <ac:chgData name="MANUEL ALBERTO GUEVARA  NAJARRO" userId="dc0839a7-ef25-445d-88fe-29223dfab4a5" providerId="ADAL" clId="{259FC2C2-9211-4192-B033-2AED3B37BC6B}" dt="2021-06-21T20:06:27.267" v="598"/>
          <ac:spMkLst>
            <pc:docMk/>
            <pc:sldMk cId="2932305907" sldId="630"/>
            <ac:spMk id="71" creationId="{BCCBFA00-456D-41F4-80A0-BF65CEB81DE1}"/>
          </ac:spMkLst>
        </pc:spChg>
        <pc:spChg chg="mod">
          <ac:chgData name="MANUEL ALBERTO GUEVARA  NAJARRO" userId="dc0839a7-ef25-445d-88fe-29223dfab4a5" providerId="ADAL" clId="{259FC2C2-9211-4192-B033-2AED3B37BC6B}" dt="2021-06-21T20:06:42.476" v="602" actId="207"/>
          <ac:spMkLst>
            <pc:docMk/>
            <pc:sldMk cId="2932305907" sldId="630"/>
            <ac:spMk id="73" creationId="{BEB5ADD1-4FCE-4137-9BBA-5B843399BBD0}"/>
          </ac:spMkLst>
        </pc:spChg>
        <pc:spChg chg="mod">
          <ac:chgData name="MANUEL ALBERTO GUEVARA  NAJARRO" userId="dc0839a7-ef25-445d-88fe-29223dfab4a5" providerId="ADAL" clId="{259FC2C2-9211-4192-B033-2AED3B37BC6B}" dt="2021-06-21T20:09:37.452" v="816" actId="1035"/>
          <ac:spMkLst>
            <pc:docMk/>
            <pc:sldMk cId="2932305907" sldId="630"/>
            <ac:spMk id="74" creationId="{73B8BAFC-F292-4EC7-BA73-C23C179BA980}"/>
          </ac:spMkLst>
        </pc:spChg>
        <pc:spChg chg="mod">
          <ac:chgData name="MANUEL ALBERTO GUEVARA  NAJARRO" userId="dc0839a7-ef25-445d-88fe-29223dfab4a5" providerId="ADAL" clId="{259FC2C2-9211-4192-B033-2AED3B37BC6B}" dt="2021-06-21T20:06:31.458" v="599"/>
          <ac:spMkLst>
            <pc:docMk/>
            <pc:sldMk cId="2932305907" sldId="630"/>
            <ac:spMk id="75" creationId="{E08D396B-D37B-4966-B7E4-53C4683DBB9B}"/>
          </ac:spMkLst>
        </pc:spChg>
        <pc:spChg chg="mod">
          <ac:chgData name="MANUEL ALBERTO GUEVARA  NAJARRO" userId="dc0839a7-ef25-445d-88fe-29223dfab4a5" providerId="ADAL" clId="{259FC2C2-9211-4192-B033-2AED3B37BC6B}" dt="2021-06-21T20:06:31.458" v="599"/>
          <ac:spMkLst>
            <pc:docMk/>
            <pc:sldMk cId="2932305907" sldId="630"/>
            <ac:spMk id="76" creationId="{21802DD3-DDD8-4D9A-8C60-719E1740392D}"/>
          </ac:spMkLst>
        </pc:spChg>
        <pc:spChg chg="mod">
          <ac:chgData name="MANUEL ALBERTO GUEVARA  NAJARRO" userId="dc0839a7-ef25-445d-88fe-29223dfab4a5" providerId="ADAL" clId="{259FC2C2-9211-4192-B033-2AED3B37BC6B}" dt="2021-06-21T20:07:12.748" v="656" actId="790"/>
          <ac:spMkLst>
            <pc:docMk/>
            <pc:sldMk cId="2932305907" sldId="630"/>
            <ac:spMk id="77" creationId="{48375546-F979-4E9E-94B3-4946D15FECFC}"/>
          </ac:spMkLst>
        </pc:spChg>
        <pc:spChg chg="mod">
          <ac:chgData name="MANUEL ALBERTO GUEVARA  NAJARRO" userId="dc0839a7-ef25-445d-88fe-29223dfab4a5" providerId="ADAL" clId="{259FC2C2-9211-4192-B033-2AED3B37BC6B}" dt="2021-06-21T20:09:26.587" v="812" actId="207"/>
          <ac:spMkLst>
            <pc:docMk/>
            <pc:sldMk cId="2932305907" sldId="630"/>
            <ac:spMk id="79" creationId="{F8B81FEC-7A7E-4DF5-A02C-8087300B82F6}"/>
          </ac:spMkLst>
        </pc:spChg>
        <pc:spChg chg="mod">
          <ac:chgData name="MANUEL ALBERTO GUEVARA  NAJARRO" userId="dc0839a7-ef25-445d-88fe-29223dfab4a5" providerId="ADAL" clId="{259FC2C2-9211-4192-B033-2AED3B37BC6B}" dt="2021-06-21T20:09:23.430" v="811" actId="207"/>
          <ac:spMkLst>
            <pc:docMk/>
            <pc:sldMk cId="2932305907" sldId="630"/>
            <ac:spMk id="80" creationId="{32F15BF8-3C81-4CF7-A634-D84FCC62F5F9}"/>
          </ac:spMkLst>
        </pc:spChg>
        <pc:spChg chg="mod">
          <ac:chgData name="MANUEL ALBERTO GUEVARA  NAJARRO" userId="dc0839a7-ef25-445d-88fe-29223dfab4a5" providerId="ADAL" clId="{259FC2C2-9211-4192-B033-2AED3B37BC6B}" dt="2021-06-21T20:09:23.430" v="811" actId="207"/>
          <ac:spMkLst>
            <pc:docMk/>
            <pc:sldMk cId="2932305907" sldId="630"/>
            <ac:spMk id="81" creationId="{28C2AE4A-C99C-4750-9BB0-921E121D916F}"/>
          </ac:spMkLst>
        </pc:spChg>
        <pc:spChg chg="mod">
          <ac:chgData name="MANUEL ALBERTO GUEVARA  NAJARRO" userId="dc0839a7-ef25-445d-88fe-29223dfab4a5" providerId="ADAL" clId="{259FC2C2-9211-4192-B033-2AED3B37BC6B}" dt="2021-06-21T20:09:33.970" v="814" actId="1038"/>
          <ac:spMkLst>
            <pc:docMk/>
            <pc:sldMk cId="2932305907" sldId="630"/>
            <ac:spMk id="82" creationId="{ED773A08-143E-4088-8FE0-3B6F0D42F617}"/>
          </ac:spMkLst>
        </pc:spChg>
        <pc:spChg chg="mod">
          <ac:chgData name="MANUEL ALBERTO GUEVARA  NAJARRO" userId="dc0839a7-ef25-445d-88fe-29223dfab4a5" providerId="ADAL" clId="{259FC2C2-9211-4192-B033-2AED3B37BC6B}" dt="2021-06-21T20:09:23.430" v="811" actId="207"/>
          <ac:spMkLst>
            <pc:docMk/>
            <pc:sldMk cId="2932305907" sldId="630"/>
            <ac:spMk id="83" creationId="{EEA324D1-C5A6-450E-B992-56CBC5A1B347}"/>
          </ac:spMkLst>
        </pc:spChg>
        <pc:grpChg chg="add del mod">
          <ac:chgData name="MANUEL ALBERTO GUEVARA  NAJARRO" userId="dc0839a7-ef25-445d-88fe-29223dfab4a5" providerId="ADAL" clId="{259FC2C2-9211-4192-B033-2AED3B37BC6B}" dt="2021-06-21T20:03:42.301" v="395" actId="165"/>
          <ac:grpSpMkLst>
            <pc:docMk/>
            <pc:sldMk cId="2932305907" sldId="630"/>
            <ac:grpSpMk id="2" creationId="{C129511E-5911-453D-B8F5-78F77B801A87}"/>
          </ac:grpSpMkLst>
        </pc:grpChg>
        <pc:grpChg chg="add mod topLvl">
          <ac:chgData name="MANUEL ALBERTO GUEVARA  NAJARRO" userId="dc0839a7-ef25-445d-88fe-29223dfab4a5" providerId="ADAL" clId="{259FC2C2-9211-4192-B033-2AED3B37BC6B}" dt="2021-06-21T20:08:14.537" v="679" actId="1035"/>
          <ac:grpSpMkLst>
            <pc:docMk/>
            <pc:sldMk cId="2932305907" sldId="630"/>
            <ac:grpSpMk id="21" creationId="{C0675A4E-B484-462E-A803-F393316E766E}"/>
          </ac:grpSpMkLst>
        </pc:grpChg>
        <pc:grpChg chg="add mod topLvl">
          <ac:chgData name="MANUEL ALBERTO GUEVARA  NAJARRO" userId="dc0839a7-ef25-445d-88fe-29223dfab4a5" providerId="ADAL" clId="{259FC2C2-9211-4192-B033-2AED3B37BC6B}" dt="2021-06-21T20:08:19.218" v="702" actId="1036"/>
          <ac:grpSpMkLst>
            <pc:docMk/>
            <pc:sldMk cId="2932305907" sldId="630"/>
            <ac:grpSpMk id="28" creationId="{B6165A04-D8CB-4B0F-8AD1-77BE8BEAC0BA}"/>
          </ac:grpSpMkLst>
        </pc:grpChg>
        <pc:grpChg chg="add mod topLvl">
          <ac:chgData name="MANUEL ALBERTO GUEVARA  NAJARRO" userId="dc0839a7-ef25-445d-88fe-29223dfab4a5" providerId="ADAL" clId="{259FC2C2-9211-4192-B033-2AED3B37BC6B}" dt="2021-06-21T20:09:47.887" v="824" actId="1035"/>
          <ac:grpSpMkLst>
            <pc:docMk/>
            <pc:sldMk cId="2932305907" sldId="630"/>
            <ac:grpSpMk id="34" creationId="{A1406A2D-D9B9-4DB6-8553-30DF21AC0E6C}"/>
          </ac:grpSpMkLst>
        </pc:grpChg>
        <pc:grpChg chg="add del mod">
          <ac:chgData name="MANUEL ALBERTO GUEVARA  NAJARRO" userId="dc0839a7-ef25-445d-88fe-29223dfab4a5" providerId="ADAL" clId="{259FC2C2-9211-4192-B033-2AED3B37BC6B}" dt="2021-06-21T20:05:23.083" v="549"/>
          <ac:grpSpMkLst>
            <pc:docMk/>
            <pc:sldMk cId="2932305907" sldId="630"/>
            <ac:grpSpMk id="46" creationId="{10F9D847-8971-4D4B-A08B-274E11ACA1E0}"/>
          </ac:grpSpMkLst>
        </pc:grpChg>
        <pc:grpChg chg="add del mod">
          <ac:chgData name="MANUEL ALBERTO GUEVARA  NAJARRO" userId="dc0839a7-ef25-445d-88fe-29223dfab4a5" providerId="ADAL" clId="{259FC2C2-9211-4192-B033-2AED3B37BC6B}" dt="2021-06-21T20:05:25.857" v="551"/>
          <ac:grpSpMkLst>
            <pc:docMk/>
            <pc:sldMk cId="2932305907" sldId="630"/>
            <ac:grpSpMk id="58" creationId="{9724BC4B-BAB9-4118-86F6-FA04A9C831BD}"/>
          </ac:grpSpMkLst>
        </pc:grpChg>
        <pc:grpChg chg="add mod">
          <ac:chgData name="MANUEL ALBERTO GUEVARA  NAJARRO" userId="dc0839a7-ef25-445d-88fe-29223dfab4a5" providerId="ADAL" clId="{259FC2C2-9211-4192-B033-2AED3B37BC6B}" dt="2021-06-21T20:08:27.320" v="755" actId="1036"/>
          <ac:grpSpMkLst>
            <pc:docMk/>
            <pc:sldMk cId="2932305907" sldId="630"/>
            <ac:grpSpMk id="63" creationId="{17D3F49E-F8B4-4CEC-8CBE-93FE5C3A6E09}"/>
          </ac:grpSpMkLst>
        </pc:grpChg>
        <pc:grpChg chg="add mod">
          <ac:chgData name="MANUEL ALBERTO GUEVARA  NAJARRO" userId="dc0839a7-ef25-445d-88fe-29223dfab4a5" providerId="ADAL" clId="{259FC2C2-9211-4192-B033-2AED3B37BC6B}" dt="2021-06-21T20:08:30.658" v="778" actId="1035"/>
          <ac:grpSpMkLst>
            <pc:docMk/>
            <pc:sldMk cId="2932305907" sldId="630"/>
            <ac:grpSpMk id="72" creationId="{9EC82CE8-0325-4CFE-BC82-331D5BECCDCB}"/>
          </ac:grpSpMkLst>
        </pc:grpChg>
        <pc:grpChg chg="add mod">
          <ac:chgData name="MANUEL ALBERTO GUEVARA  NAJARRO" userId="dc0839a7-ef25-445d-88fe-29223dfab4a5" providerId="ADAL" clId="{259FC2C2-9211-4192-B033-2AED3B37BC6B}" dt="2021-06-21T20:09:23.430" v="811" actId="207"/>
          <ac:grpSpMkLst>
            <pc:docMk/>
            <pc:sldMk cId="2932305907" sldId="630"/>
            <ac:grpSpMk id="78" creationId="{993D0D58-47E0-4F83-8F1F-8222CE993D0F}"/>
          </ac:grpSpMkLst>
        </pc:grpChg>
        <pc:picChg chg="del">
          <ac:chgData name="MANUEL ALBERTO GUEVARA  NAJARRO" userId="dc0839a7-ef25-445d-88fe-29223dfab4a5" providerId="ADAL" clId="{259FC2C2-9211-4192-B033-2AED3B37BC6B}" dt="2021-06-21T19:56:30.499" v="381" actId="478"/>
          <ac:picMkLst>
            <pc:docMk/>
            <pc:sldMk cId="2932305907" sldId="630"/>
            <ac:picMk id="51" creationId="{E01BF0BA-DEFA-4C51-9132-EBA48F500DF8}"/>
          </ac:picMkLst>
        </pc:picChg>
        <pc:picChg chg="del">
          <ac:chgData name="MANUEL ALBERTO GUEVARA  NAJARRO" userId="dc0839a7-ef25-445d-88fe-29223dfab4a5" providerId="ADAL" clId="{259FC2C2-9211-4192-B033-2AED3B37BC6B}" dt="2021-06-21T19:56:30.499" v="381" actId="478"/>
          <ac:picMkLst>
            <pc:docMk/>
            <pc:sldMk cId="2932305907" sldId="630"/>
            <ac:picMk id="52" creationId="{F3BAC3D1-176C-49EB-85CC-7901A855F4C6}"/>
          </ac:picMkLst>
        </pc:picChg>
        <pc:picChg chg="del">
          <ac:chgData name="MANUEL ALBERTO GUEVARA  NAJARRO" userId="dc0839a7-ef25-445d-88fe-29223dfab4a5" providerId="ADAL" clId="{259FC2C2-9211-4192-B033-2AED3B37BC6B}" dt="2021-06-21T19:56:30.499" v="381" actId="478"/>
          <ac:picMkLst>
            <pc:docMk/>
            <pc:sldMk cId="2932305907" sldId="630"/>
            <ac:picMk id="53" creationId="{5F227B4B-07E1-4668-A411-9B42DAA84F10}"/>
          </ac:picMkLst>
        </pc:picChg>
        <pc:picChg chg="del">
          <ac:chgData name="MANUEL ALBERTO GUEVARA  NAJARRO" userId="dc0839a7-ef25-445d-88fe-29223dfab4a5" providerId="ADAL" clId="{259FC2C2-9211-4192-B033-2AED3B37BC6B}" dt="2021-06-21T19:56:30.499" v="381" actId="478"/>
          <ac:picMkLst>
            <pc:docMk/>
            <pc:sldMk cId="2932305907" sldId="630"/>
            <ac:picMk id="54" creationId="{54CC9A94-2017-4422-9D43-845757D632B2}"/>
          </ac:picMkLst>
        </pc:picChg>
      </pc:sldChg>
      <pc:sldChg chg="addSp delSp modSp new del mod modClrScheme chgLayout">
        <pc:chgData name="MANUEL ALBERTO GUEVARA  NAJARRO" userId="dc0839a7-ef25-445d-88fe-29223dfab4a5" providerId="ADAL" clId="{259FC2C2-9211-4192-B033-2AED3B37BC6B}" dt="2021-06-21T20:12:47.037" v="835" actId="47"/>
        <pc:sldMkLst>
          <pc:docMk/>
          <pc:sldMk cId="435558813" sldId="631"/>
        </pc:sldMkLst>
        <pc:spChg chg="del">
          <ac:chgData name="MANUEL ALBERTO GUEVARA  NAJARRO" userId="dc0839a7-ef25-445d-88fe-29223dfab4a5" providerId="ADAL" clId="{259FC2C2-9211-4192-B033-2AED3B37BC6B}" dt="2021-06-21T20:10:18.171" v="825" actId="700"/>
          <ac:spMkLst>
            <pc:docMk/>
            <pc:sldMk cId="435558813" sldId="631"/>
            <ac:spMk id="2" creationId="{DA9CD40E-5E46-4B09-94AD-18A79E0E38AE}"/>
          </ac:spMkLst>
        </pc:spChg>
        <pc:spChg chg="del">
          <ac:chgData name="MANUEL ALBERTO GUEVARA  NAJARRO" userId="dc0839a7-ef25-445d-88fe-29223dfab4a5" providerId="ADAL" clId="{259FC2C2-9211-4192-B033-2AED3B37BC6B}" dt="2021-06-21T20:10:18.171" v="825" actId="700"/>
          <ac:spMkLst>
            <pc:docMk/>
            <pc:sldMk cId="435558813" sldId="631"/>
            <ac:spMk id="3" creationId="{226E2E7D-076C-4E17-B709-544602867A63}"/>
          </ac:spMkLst>
        </pc:spChg>
        <pc:spChg chg="del">
          <ac:chgData name="MANUEL ALBERTO GUEVARA  NAJARRO" userId="dc0839a7-ef25-445d-88fe-29223dfab4a5" providerId="ADAL" clId="{259FC2C2-9211-4192-B033-2AED3B37BC6B}" dt="2021-06-21T20:10:18.171" v="825" actId="700"/>
          <ac:spMkLst>
            <pc:docMk/>
            <pc:sldMk cId="435558813" sldId="631"/>
            <ac:spMk id="4" creationId="{CE890CE7-78B6-42B2-8423-FC845847ECCE}"/>
          </ac:spMkLst>
        </pc:spChg>
        <pc:spChg chg="add del mod">
          <ac:chgData name="MANUEL ALBERTO GUEVARA  NAJARRO" userId="dc0839a7-ef25-445d-88fe-29223dfab4a5" providerId="ADAL" clId="{259FC2C2-9211-4192-B033-2AED3B37BC6B}" dt="2021-06-21T20:10:19.362" v="826" actId="478"/>
          <ac:spMkLst>
            <pc:docMk/>
            <pc:sldMk cId="435558813" sldId="631"/>
            <ac:spMk id="5" creationId="{7CD99E81-3000-4B2C-B122-74A16A68414D}"/>
          </ac:spMkLst>
        </pc:spChg>
      </pc:sldChg>
      <pc:sldChg chg="del">
        <pc:chgData name="MANUEL ALBERTO GUEVARA  NAJARRO" userId="dc0839a7-ef25-445d-88fe-29223dfab4a5" providerId="ADAL" clId="{259FC2C2-9211-4192-B033-2AED3B37BC6B}" dt="2021-06-21T20:01:50.978" v="382" actId="47"/>
        <pc:sldMkLst>
          <pc:docMk/>
          <pc:sldMk cId="1094214726" sldId="631"/>
        </pc:sldMkLst>
      </pc:sldChg>
      <pc:sldChg chg="new del">
        <pc:chgData name="MANUEL ALBERTO GUEVARA  NAJARRO" userId="dc0839a7-ef25-445d-88fe-29223dfab4a5" providerId="ADAL" clId="{259FC2C2-9211-4192-B033-2AED3B37BC6B}" dt="2021-06-21T20:33:27.584" v="1343" actId="47"/>
        <pc:sldMkLst>
          <pc:docMk/>
          <pc:sldMk cId="961587639" sldId="632"/>
        </pc:sldMkLst>
      </pc:sldChg>
      <pc:sldChg chg="modSp add del mod">
        <pc:chgData name="MANUEL ALBERTO GUEVARA  NAJARRO" userId="dc0839a7-ef25-445d-88fe-29223dfab4a5" providerId="ADAL" clId="{259FC2C2-9211-4192-B033-2AED3B37BC6B}" dt="2021-06-29T16:53:06.800" v="2157" actId="1076"/>
        <pc:sldMkLst>
          <pc:docMk/>
          <pc:sldMk cId="1889000168" sldId="632"/>
        </pc:sldMkLst>
        <pc:spChg chg="mod">
          <ac:chgData name="MANUEL ALBERTO GUEVARA  NAJARRO" userId="dc0839a7-ef25-445d-88fe-29223dfab4a5" providerId="ADAL" clId="{259FC2C2-9211-4192-B033-2AED3B37BC6B}" dt="2021-06-29T16:53:06.800" v="2157" actId="1076"/>
          <ac:spMkLst>
            <pc:docMk/>
            <pc:sldMk cId="1889000168" sldId="632"/>
            <ac:spMk id="5" creationId="{5ECE236A-6C3C-46E8-A81F-7846D7B4570C}"/>
          </ac:spMkLst>
        </pc:spChg>
        <pc:spChg chg="mod">
          <ac:chgData name="MANUEL ALBERTO GUEVARA  NAJARRO" userId="dc0839a7-ef25-445d-88fe-29223dfab4a5" providerId="ADAL" clId="{259FC2C2-9211-4192-B033-2AED3B37BC6B}" dt="2021-06-29T16:52:26.072" v="2147" actId="1076"/>
          <ac:spMkLst>
            <pc:docMk/>
            <pc:sldMk cId="1889000168" sldId="632"/>
            <ac:spMk id="6" creationId="{62B8E1A4-E755-4E07-B436-48B0481D7B00}"/>
          </ac:spMkLst>
        </pc:spChg>
        <pc:picChg chg="mod modCrop">
          <ac:chgData name="MANUEL ALBERTO GUEVARA  NAJARRO" userId="dc0839a7-ef25-445d-88fe-29223dfab4a5" providerId="ADAL" clId="{259FC2C2-9211-4192-B033-2AED3B37BC6B}" dt="2021-06-29T16:53:03.280" v="2156" actId="1076"/>
          <ac:picMkLst>
            <pc:docMk/>
            <pc:sldMk cId="1889000168" sldId="632"/>
            <ac:picMk id="10" creationId="{F715C18E-F8C5-4C70-9752-8EDE5E424121}"/>
          </ac:picMkLst>
        </pc:picChg>
      </pc:sldChg>
      <pc:sldChg chg="new del">
        <pc:chgData name="MANUEL ALBERTO GUEVARA  NAJARRO" userId="dc0839a7-ef25-445d-88fe-29223dfab4a5" providerId="ADAL" clId="{259FC2C2-9211-4192-B033-2AED3B37BC6B}" dt="2021-06-21T20:33:27.584" v="1343" actId="47"/>
        <pc:sldMkLst>
          <pc:docMk/>
          <pc:sldMk cId="1212467730" sldId="633"/>
        </pc:sldMkLst>
      </pc:sldChg>
      <pc:sldChg chg="add del">
        <pc:chgData name="MANUEL ALBERTO GUEVARA  NAJARRO" userId="dc0839a7-ef25-445d-88fe-29223dfab4a5" providerId="ADAL" clId="{259FC2C2-9211-4192-B033-2AED3B37BC6B}" dt="2021-06-23T22:06:17.309" v="2093" actId="22"/>
        <pc:sldMkLst>
          <pc:docMk/>
          <pc:sldMk cId="0" sldId="634"/>
        </pc:sldMkLst>
      </pc:sldChg>
      <pc:sldChg chg="new del">
        <pc:chgData name="MANUEL ALBERTO GUEVARA  NAJARRO" userId="dc0839a7-ef25-445d-88fe-29223dfab4a5" providerId="ADAL" clId="{259FC2C2-9211-4192-B033-2AED3B37BC6B}" dt="2021-06-21T20:33:27.584" v="1343" actId="47"/>
        <pc:sldMkLst>
          <pc:docMk/>
          <pc:sldMk cId="59138825" sldId="634"/>
        </pc:sldMkLst>
      </pc:sldChg>
      <pc:sldChg chg="del">
        <pc:chgData name="MANUEL ALBERTO GUEVARA  NAJARRO" userId="dc0839a7-ef25-445d-88fe-29223dfab4a5" providerId="ADAL" clId="{259FC2C2-9211-4192-B033-2AED3B37BC6B}" dt="2021-06-21T19:48:51.640" v="81" actId="47"/>
        <pc:sldMkLst>
          <pc:docMk/>
          <pc:sldMk cId="105623066" sldId="635"/>
        </pc:sldMkLst>
      </pc:sldChg>
      <pc:sldChg chg="addSp delSp modSp add del mod delAnim modAnim">
        <pc:chgData name="MANUEL ALBERTO GUEVARA  NAJARRO" userId="dc0839a7-ef25-445d-88fe-29223dfab4a5" providerId="ADAL" clId="{259FC2C2-9211-4192-B033-2AED3B37BC6B}" dt="2021-06-23T20:42:04.519" v="2090" actId="47"/>
        <pc:sldMkLst>
          <pc:docMk/>
          <pc:sldMk cId="396948487" sldId="635"/>
        </pc:sldMkLst>
        <pc:spChg chg="del">
          <ac:chgData name="MANUEL ALBERTO GUEVARA  NAJARRO" userId="dc0839a7-ef25-445d-88fe-29223dfab4a5" providerId="ADAL" clId="{259FC2C2-9211-4192-B033-2AED3B37BC6B}" dt="2021-06-21T20:13:08.137" v="858" actId="478"/>
          <ac:spMkLst>
            <pc:docMk/>
            <pc:sldMk cId="396948487" sldId="635"/>
            <ac:spMk id="5" creationId="{D651998B-C8ED-48D9-9CED-5DDC684221A5}"/>
          </ac:spMkLst>
        </pc:spChg>
        <pc:spChg chg="add del mod">
          <ac:chgData name="MANUEL ALBERTO GUEVARA  NAJARRO" userId="dc0839a7-ef25-445d-88fe-29223dfab4a5" providerId="ADAL" clId="{259FC2C2-9211-4192-B033-2AED3B37BC6B}" dt="2021-06-21T20:12:56.882" v="839"/>
          <ac:spMkLst>
            <pc:docMk/>
            <pc:sldMk cId="396948487" sldId="635"/>
            <ac:spMk id="7" creationId="{3349BBC1-5882-4015-924A-3516B99FCE8A}"/>
          </ac:spMkLst>
        </pc:spChg>
        <pc:picChg chg="del">
          <ac:chgData name="MANUEL ALBERTO GUEVARA  NAJARRO" userId="dc0839a7-ef25-445d-88fe-29223dfab4a5" providerId="ADAL" clId="{259FC2C2-9211-4192-B033-2AED3B37BC6B}" dt="2021-06-21T20:12:55.297" v="838" actId="478"/>
          <ac:picMkLst>
            <pc:docMk/>
            <pc:sldMk cId="396948487" sldId="635"/>
            <ac:picMk id="6" creationId="{96B49076-1200-4680-AD9F-A501D0B8A748}"/>
          </ac:picMkLst>
        </pc:picChg>
        <pc:picChg chg="add mod">
          <ac:chgData name="MANUEL ALBERTO GUEVARA  NAJARRO" userId="dc0839a7-ef25-445d-88fe-29223dfab4a5" providerId="ADAL" clId="{259FC2C2-9211-4192-B033-2AED3B37BC6B}" dt="2021-06-21T20:13:04.857" v="857" actId="1035"/>
          <ac:picMkLst>
            <pc:docMk/>
            <pc:sldMk cId="396948487" sldId="635"/>
            <ac:picMk id="8" creationId="{AF205B59-F68B-411A-BB0F-52EB152E121F}"/>
          </ac:picMkLst>
        </pc:picChg>
      </pc:sldChg>
      <pc:sldChg chg="add del">
        <pc:chgData name="MANUEL ALBERTO GUEVARA  NAJARRO" userId="dc0839a7-ef25-445d-88fe-29223dfab4a5" providerId="ADAL" clId="{259FC2C2-9211-4192-B033-2AED3B37BC6B}" dt="2021-06-21T20:12:49.202" v="836" actId="47"/>
        <pc:sldMkLst>
          <pc:docMk/>
          <pc:sldMk cId="1800343920" sldId="635"/>
        </pc:sldMkLst>
      </pc:sldChg>
      <pc:sldChg chg="del">
        <pc:chgData name="MANUEL ALBERTO GUEVARA  NAJARRO" userId="dc0839a7-ef25-445d-88fe-29223dfab4a5" providerId="ADAL" clId="{259FC2C2-9211-4192-B033-2AED3B37BC6B}" dt="2021-06-21T20:01:56.358" v="383" actId="47"/>
        <pc:sldMkLst>
          <pc:docMk/>
          <pc:sldMk cId="2488294657" sldId="636"/>
        </pc:sldMkLst>
      </pc:sldChg>
      <pc:sldChg chg="addSp delSp modSp new del mod modClrScheme chgLayout">
        <pc:chgData name="MANUEL ALBERTO GUEVARA  NAJARRO" userId="dc0839a7-ef25-445d-88fe-29223dfab4a5" providerId="ADAL" clId="{259FC2C2-9211-4192-B033-2AED3B37BC6B}" dt="2021-06-30T01:35:06.755" v="2882" actId="47"/>
        <pc:sldMkLst>
          <pc:docMk/>
          <pc:sldMk cId="3320527708" sldId="636"/>
        </pc:sldMkLst>
        <pc:spChg chg="del mod ord">
          <ac:chgData name="MANUEL ALBERTO GUEVARA  NAJARRO" userId="dc0839a7-ef25-445d-88fe-29223dfab4a5" providerId="ADAL" clId="{259FC2C2-9211-4192-B033-2AED3B37BC6B}" dt="2021-06-21T20:16:59.207" v="861" actId="700"/>
          <ac:spMkLst>
            <pc:docMk/>
            <pc:sldMk cId="3320527708" sldId="636"/>
            <ac:spMk id="2" creationId="{EDE78203-0AB1-49C7-BE63-AF8D41CBA9B5}"/>
          </ac:spMkLst>
        </pc:spChg>
        <pc:spChg chg="add mod ord">
          <ac:chgData name="MANUEL ALBERTO GUEVARA  NAJARRO" userId="dc0839a7-ef25-445d-88fe-29223dfab4a5" providerId="ADAL" clId="{259FC2C2-9211-4192-B033-2AED3B37BC6B}" dt="2021-06-21T20:16:59.207" v="861" actId="700"/>
          <ac:spMkLst>
            <pc:docMk/>
            <pc:sldMk cId="3320527708" sldId="636"/>
            <ac:spMk id="3" creationId="{B17DFAE3-5A07-452F-9CD4-0FB90B87FC25}"/>
          </ac:spMkLst>
        </pc:spChg>
        <pc:spChg chg="add mod ord">
          <ac:chgData name="MANUEL ALBERTO GUEVARA  NAJARRO" userId="dc0839a7-ef25-445d-88fe-29223dfab4a5" providerId="ADAL" clId="{259FC2C2-9211-4192-B033-2AED3B37BC6B}" dt="2021-06-21T20:19:54.346" v="1017" actId="20577"/>
          <ac:spMkLst>
            <pc:docMk/>
            <pc:sldMk cId="3320527708" sldId="636"/>
            <ac:spMk id="4" creationId="{8F55FCD9-E4B6-41A3-9D79-B84B72C05D00}"/>
          </ac:spMkLst>
        </pc:spChg>
        <pc:spChg chg="add mod ord">
          <ac:chgData name="MANUEL ALBERTO GUEVARA  NAJARRO" userId="dc0839a7-ef25-445d-88fe-29223dfab4a5" providerId="ADAL" clId="{259FC2C2-9211-4192-B033-2AED3B37BC6B}" dt="2021-06-21T20:21:12.256" v="1266" actId="20577"/>
          <ac:spMkLst>
            <pc:docMk/>
            <pc:sldMk cId="3320527708" sldId="636"/>
            <ac:spMk id="5" creationId="{1331F9ED-DAC5-40EE-9D51-D7B628018E58}"/>
          </ac:spMkLst>
        </pc:spChg>
        <pc:spChg chg="add mod ord">
          <ac:chgData name="MANUEL ALBERTO GUEVARA  NAJARRO" userId="dc0839a7-ef25-445d-88fe-29223dfab4a5" providerId="ADAL" clId="{259FC2C2-9211-4192-B033-2AED3B37BC6B}" dt="2021-06-21T20:19:30.680" v="992" actId="20577"/>
          <ac:spMkLst>
            <pc:docMk/>
            <pc:sldMk cId="3320527708" sldId="636"/>
            <ac:spMk id="6" creationId="{C961A66D-B63D-49A4-9066-6201BDBD5C81}"/>
          </ac:spMkLst>
        </pc:spChg>
      </pc:sldChg>
      <pc:sldChg chg="modSp add del mod">
        <pc:chgData name="MANUEL ALBERTO GUEVARA  NAJARRO" userId="dc0839a7-ef25-445d-88fe-29223dfab4a5" providerId="ADAL" clId="{259FC2C2-9211-4192-B033-2AED3B37BC6B}" dt="2021-06-23T22:06:14.028" v="2092" actId="47"/>
        <pc:sldMkLst>
          <pc:docMk/>
          <pc:sldMk cId="2442700930" sldId="637"/>
        </pc:sldMkLst>
        <pc:spChg chg="mod">
          <ac:chgData name="MANUEL ALBERTO GUEVARA  NAJARRO" userId="dc0839a7-ef25-445d-88fe-29223dfab4a5" providerId="ADAL" clId="{259FC2C2-9211-4192-B033-2AED3B37BC6B}" dt="2021-06-21T20:41:50.271" v="1659" actId="207"/>
          <ac:spMkLst>
            <pc:docMk/>
            <pc:sldMk cId="2442700930" sldId="637"/>
            <ac:spMk id="9" creationId="{F639BF2C-2DB7-4934-8FAC-3F92E40DC938}"/>
          </ac:spMkLst>
        </pc:spChg>
        <pc:spChg chg="mod">
          <ac:chgData name="MANUEL ALBERTO GUEVARA  NAJARRO" userId="dc0839a7-ef25-445d-88fe-29223dfab4a5" providerId="ADAL" clId="{259FC2C2-9211-4192-B033-2AED3B37BC6B}" dt="2021-06-21T20:40:43.604" v="1609" actId="20577"/>
          <ac:spMkLst>
            <pc:docMk/>
            <pc:sldMk cId="2442700930" sldId="637"/>
            <ac:spMk id="10" creationId="{41C1E303-6228-4BC3-B627-F6D186EB5846}"/>
          </ac:spMkLst>
        </pc:spChg>
        <pc:spChg chg="mod">
          <ac:chgData name="MANUEL ALBERTO GUEVARA  NAJARRO" userId="dc0839a7-ef25-445d-88fe-29223dfab4a5" providerId="ADAL" clId="{259FC2C2-9211-4192-B033-2AED3B37BC6B}" dt="2021-06-21T20:41:10.024" v="1639"/>
          <ac:spMkLst>
            <pc:docMk/>
            <pc:sldMk cId="2442700930" sldId="637"/>
            <ac:spMk id="31" creationId="{D7660AED-0D03-4071-9C0A-E0FD8364175C}"/>
          </ac:spMkLst>
        </pc:spChg>
        <pc:spChg chg="mod">
          <ac:chgData name="MANUEL ALBERTO GUEVARA  NAJARRO" userId="dc0839a7-ef25-445d-88fe-29223dfab4a5" providerId="ADAL" clId="{259FC2C2-9211-4192-B033-2AED3B37BC6B}" dt="2021-06-21T20:41:29.754" v="1654" actId="1036"/>
          <ac:spMkLst>
            <pc:docMk/>
            <pc:sldMk cId="2442700930" sldId="637"/>
            <ac:spMk id="40" creationId="{B179D5EA-69B8-4F01-8DE0-5F1A536912FB}"/>
          </ac:spMkLst>
        </pc:spChg>
        <pc:spChg chg="mod">
          <ac:chgData name="MANUEL ALBERTO GUEVARA  NAJARRO" userId="dc0839a7-ef25-445d-88fe-29223dfab4a5" providerId="ADAL" clId="{259FC2C2-9211-4192-B033-2AED3B37BC6B}" dt="2021-06-21T20:41:54.723" v="1660" actId="207"/>
          <ac:spMkLst>
            <pc:docMk/>
            <pc:sldMk cId="2442700930" sldId="637"/>
            <ac:spMk id="42" creationId="{9AC16476-C8E0-4A97-A3FE-331BFD664D8F}"/>
          </ac:spMkLst>
        </pc:spChg>
        <pc:spChg chg="mod">
          <ac:chgData name="MANUEL ALBERTO GUEVARA  NAJARRO" userId="dc0839a7-ef25-445d-88fe-29223dfab4a5" providerId="ADAL" clId="{259FC2C2-9211-4192-B033-2AED3B37BC6B}" dt="2021-06-21T20:40:48.404" v="1621" actId="20577"/>
          <ac:spMkLst>
            <pc:docMk/>
            <pc:sldMk cId="2442700930" sldId="637"/>
            <ac:spMk id="43" creationId="{3795E33F-6A3F-46D3-A576-166CE70EFDBD}"/>
          </ac:spMkLst>
        </pc:spChg>
        <pc:spChg chg="mod">
          <ac:chgData name="MANUEL ALBERTO GUEVARA  NAJARRO" userId="dc0839a7-ef25-445d-88fe-29223dfab4a5" providerId="ADAL" clId="{259FC2C2-9211-4192-B033-2AED3B37BC6B}" dt="2021-06-21T20:41:40.354" v="1658" actId="123"/>
          <ac:spMkLst>
            <pc:docMk/>
            <pc:sldMk cId="2442700930" sldId="637"/>
            <ac:spMk id="46" creationId="{9A170F2E-5BDF-4A77-8383-19E7C5A38678}"/>
          </ac:spMkLst>
        </pc:spChg>
        <pc:spChg chg="mod">
          <ac:chgData name="MANUEL ALBERTO GUEVARA  NAJARRO" userId="dc0839a7-ef25-445d-88fe-29223dfab4a5" providerId="ADAL" clId="{259FC2C2-9211-4192-B033-2AED3B37BC6B}" dt="2021-06-21T20:41:58.710" v="1661" actId="207"/>
          <ac:spMkLst>
            <pc:docMk/>
            <pc:sldMk cId="2442700930" sldId="637"/>
            <ac:spMk id="48" creationId="{96DB0810-C0A4-470A-A69B-6408AF0D9347}"/>
          </ac:spMkLst>
        </pc:spChg>
        <pc:spChg chg="mod">
          <ac:chgData name="MANUEL ALBERTO GUEVARA  NAJARRO" userId="dc0839a7-ef25-445d-88fe-29223dfab4a5" providerId="ADAL" clId="{259FC2C2-9211-4192-B033-2AED3B37BC6B}" dt="2021-06-21T20:41:02.294" v="1638" actId="20577"/>
          <ac:spMkLst>
            <pc:docMk/>
            <pc:sldMk cId="2442700930" sldId="637"/>
            <ac:spMk id="49" creationId="{5C6FB989-EA43-4A65-89C8-05CED850A7FD}"/>
          </ac:spMkLst>
        </pc:spChg>
      </pc:sldChg>
      <pc:sldChg chg="add">
        <pc:chgData name="MANUEL ALBERTO GUEVARA  NAJARRO" userId="dc0839a7-ef25-445d-88fe-29223dfab4a5" providerId="ADAL" clId="{259FC2C2-9211-4192-B033-2AED3B37BC6B}" dt="2021-06-29T16:49:44.657" v="2140" actId="22"/>
        <pc:sldMkLst>
          <pc:docMk/>
          <pc:sldMk cId="3819631410" sldId="637"/>
        </pc:sldMkLst>
      </pc:sldChg>
      <pc:sldChg chg="addSp delSp modSp add del mod">
        <pc:chgData name="MANUEL ALBERTO GUEVARA  NAJARRO" userId="dc0839a7-ef25-445d-88fe-29223dfab4a5" providerId="ADAL" clId="{259FC2C2-9211-4192-B033-2AED3B37BC6B}" dt="2021-06-30T00:26:24.488" v="2390" actId="242"/>
        <pc:sldMkLst>
          <pc:docMk/>
          <pc:sldMk cId="116741518" sldId="638"/>
        </pc:sldMkLst>
        <pc:spChg chg="add del mod">
          <ac:chgData name="MANUEL ALBERTO GUEVARA  NAJARRO" userId="dc0839a7-ef25-445d-88fe-29223dfab4a5" providerId="ADAL" clId="{259FC2C2-9211-4192-B033-2AED3B37BC6B}" dt="2021-06-30T00:26:13.235" v="2385" actId="22"/>
          <ac:spMkLst>
            <pc:docMk/>
            <pc:sldMk cId="116741518" sldId="638"/>
            <ac:spMk id="3" creationId="{897F3763-7EF5-4B7D-BCD8-09CDF6E5EEA3}"/>
          </ac:spMkLst>
        </pc:spChg>
        <pc:spChg chg="mod">
          <ac:chgData name="MANUEL ALBERTO GUEVARA  NAJARRO" userId="dc0839a7-ef25-445d-88fe-29223dfab4a5" providerId="ADAL" clId="{259FC2C2-9211-4192-B033-2AED3B37BC6B}" dt="2021-06-29T16:57:34.096" v="2164" actId="27636"/>
          <ac:spMkLst>
            <pc:docMk/>
            <pc:sldMk cId="116741518" sldId="638"/>
            <ac:spMk id="5" creationId="{5ECE236A-6C3C-46E8-A81F-7846D7B4570C}"/>
          </ac:spMkLst>
        </pc:spChg>
        <pc:spChg chg="mod">
          <ac:chgData name="MANUEL ALBERTO GUEVARA  NAJARRO" userId="dc0839a7-ef25-445d-88fe-29223dfab4a5" providerId="ADAL" clId="{259FC2C2-9211-4192-B033-2AED3B37BC6B}" dt="2021-06-30T00:26:24.488" v="2390" actId="242"/>
          <ac:spMkLst>
            <pc:docMk/>
            <pc:sldMk cId="116741518" sldId="638"/>
            <ac:spMk id="6" creationId="{62B8E1A4-E755-4E07-B436-48B0481D7B00}"/>
          </ac:spMkLst>
        </pc:spChg>
        <pc:picChg chg="add mod ord modCrop">
          <ac:chgData name="MANUEL ALBERTO GUEVARA  NAJARRO" userId="dc0839a7-ef25-445d-88fe-29223dfab4a5" providerId="ADAL" clId="{259FC2C2-9211-4192-B033-2AED3B37BC6B}" dt="2021-06-30T00:26:14.340" v="2387" actId="962"/>
          <ac:picMkLst>
            <pc:docMk/>
            <pc:sldMk cId="116741518" sldId="638"/>
            <ac:picMk id="7" creationId="{3E7EBE7F-B688-4221-A1AB-5081103E0BDD}"/>
          </ac:picMkLst>
        </pc:picChg>
        <pc:picChg chg="del">
          <ac:chgData name="MANUEL ALBERTO GUEVARA  NAJARRO" userId="dc0839a7-ef25-445d-88fe-29223dfab4a5" providerId="ADAL" clId="{259FC2C2-9211-4192-B033-2AED3B37BC6B}" dt="2021-06-29T16:57:35.643" v="2165" actId="478"/>
          <ac:picMkLst>
            <pc:docMk/>
            <pc:sldMk cId="116741518" sldId="638"/>
            <ac:picMk id="10" creationId="{F715C18E-F8C5-4C70-9752-8EDE5E424121}"/>
          </ac:picMkLst>
        </pc:picChg>
      </pc:sldChg>
      <pc:sldChg chg="addSp">
        <pc:chgData name="MANUEL ALBERTO GUEVARA  NAJARRO" userId="dc0839a7-ef25-445d-88fe-29223dfab4a5" providerId="ADAL" clId="{259FC2C2-9211-4192-B033-2AED3B37BC6B}" dt="2021-06-30T00:26:03.630" v="2382"/>
        <pc:sldMkLst>
          <pc:docMk/>
          <pc:sldMk cId="2836460517" sldId="638"/>
        </pc:sldMkLst>
        <pc:picChg chg="add">
          <ac:chgData name="MANUEL ALBERTO GUEVARA  NAJARRO" userId="dc0839a7-ef25-445d-88fe-29223dfab4a5" providerId="ADAL" clId="{259FC2C2-9211-4192-B033-2AED3B37BC6B}" dt="2021-06-30T00:26:03.630" v="2382"/>
          <ac:picMkLst>
            <pc:docMk/>
            <pc:sldMk cId="2836460517" sldId="638"/>
            <ac:picMk id="1026" creationId="{3CC2D195-24F3-4AB1-9973-0EFEA24590B0}"/>
          </ac:picMkLst>
        </pc:picChg>
      </pc:sldChg>
      <pc:sldChg chg="modSp add del mod">
        <pc:chgData name="MANUEL ALBERTO GUEVARA  NAJARRO" userId="dc0839a7-ef25-445d-88fe-29223dfab4a5" providerId="ADAL" clId="{259FC2C2-9211-4192-B033-2AED3B37BC6B}" dt="2021-06-23T22:06:14.028" v="2092" actId="47"/>
        <pc:sldMkLst>
          <pc:docMk/>
          <pc:sldMk cId="3504062121" sldId="638"/>
        </pc:sldMkLst>
        <pc:spChg chg="mod">
          <ac:chgData name="MANUEL ALBERTO GUEVARA  NAJARRO" userId="dc0839a7-ef25-445d-88fe-29223dfab4a5" providerId="ADAL" clId="{259FC2C2-9211-4192-B033-2AED3B37BC6B}" dt="2021-06-21T20:50:43.360" v="1756" actId="207"/>
          <ac:spMkLst>
            <pc:docMk/>
            <pc:sldMk cId="3504062121" sldId="638"/>
            <ac:spMk id="9" creationId="{F639BF2C-2DB7-4934-8FAC-3F92E40DC938}"/>
          </ac:spMkLst>
        </pc:spChg>
        <pc:spChg chg="mod">
          <ac:chgData name="MANUEL ALBERTO GUEVARA  NAJARRO" userId="dc0839a7-ef25-445d-88fe-29223dfab4a5" providerId="ADAL" clId="{259FC2C2-9211-4192-B033-2AED3B37BC6B}" dt="2021-06-21T20:50:22.903" v="1755" actId="20577"/>
          <ac:spMkLst>
            <pc:docMk/>
            <pc:sldMk cId="3504062121" sldId="638"/>
            <ac:spMk id="10" creationId="{41C1E303-6228-4BC3-B627-F6D186EB5846}"/>
          </ac:spMkLst>
        </pc:spChg>
        <pc:spChg chg="mod">
          <ac:chgData name="MANUEL ALBERTO GUEVARA  NAJARRO" userId="dc0839a7-ef25-445d-88fe-29223dfab4a5" providerId="ADAL" clId="{259FC2C2-9211-4192-B033-2AED3B37BC6B}" dt="2021-06-21T20:42:20.313" v="1666" actId="123"/>
          <ac:spMkLst>
            <pc:docMk/>
            <pc:sldMk cId="3504062121" sldId="638"/>
            <ac:spMk id="31" creationId="{D7660AED-0D03-4071-9C0A-E0FD8364175C}"/>
          </ac:spMkLst>
        </pc:spChg>
        <pc:spChg chg="mod">
          <ac:chgData name="MANUEL ALBERTO GUEVARA  NAJARRO" userId="dc0839a7-ef25-445d-88fe-29223dfab4a5" providerId="ADAL" clId="{259FC2C2-9211-4192-B033-2AED3B37BC6B}" dt="2021-06-21T20:43:36.573" v="1687" actId="6549"/>
          <ac:spMkLst>
            <pc:docMk/>
            <pc:sldMk cId="3504062121" sldId="638"/>
            <ac:spMk id="40" creationId="{B179D5EA-69B8-4F01-8DE0-5F1A536912FB}"/>
          </ac:spMkLst>
        </pc:spChg>
        <pc:spChg chg="mod">
          <ac:chgData name="MANUEL ALBERTO GUEVARA  NAJARRO" userId="dc0839a7-ef25-445d-88fe-29223dfab4a5" providerId="ADAL" clId="{259FC2C2-9211-4192-B033-2AED3B37BC6B}" dt="2021-06-21T20:50:52.248" v="1757" actId="207"/>
          <ac:spMkLst>
            <pc:docMk/>
            <pc:sldMk cId="3504062121" sldId="638"/>
            <ac:spMk id="42" creationId="{9AC16476-C8E0-4A97-A3FE-331BFD664D8F}"/>
          </ac:spMkLst>
        </pc:spChg>
        <pc:spChg chg="mod">
          <ac:chgData name="MANUEL ALBERTO GUEVARA  NAJARRO" userId="dc0839a7-ef25-445d-88fe-29223dfab4a5" providerId="ADAL" clId="{259FC2C2-9211-4192-B033-2AED3B37BC6B}" dt="2021-06-21T20:50:12.093" v="1719" actId="20577"/>
          <ac:spMkLst>
            <pc:docMk/>
            <pc:sldMk cId="3504062121" sldId="638"/>
            <ac:spMk id="43" creationId="{3795E33F-6A3F-46D3-A576-166CE70EFDBD}"/>
          </ac:spMkLst>
        </pc:spChg>
        <pc:spChg chg="mod">
          <ac:chgData name="MANUEL ALBERTO GUEVARA  NAJARRO" userId="dc0839a7-ef25-445d-88fe-29223dfab4a5" providerId="ADAL" clId="{259FC2C2-9211-4192-B033-2AED3B37BC6B}" dt="2021-06-21T20:43:46.856" v="1688"/>
          <ac:spMkLst>
            <pc:docMk/>
            <pc:sldMk cId="3504062121" sldId="638"/>
            <ac:spMk id="46" creationId="{9A170F2E-5BDF-4A77-8383-19E7C5A38678}"/>
          </ac:spMkLst>
        </pc:spChg>
        <pc:spChg chg="mod">
          <ac:chgData name="MANUEL ALBERTO GUEVARA  NAJARRO" userId="dc0839a7-ef25-445d-88fe-29223dfab4a5" providerId="ADAL" clId="{259FC2C2-9211-4192-B033-2AED3B37BC6B}" dt="2021-06-21T20:51:00.851" v="1758" actId="207"/>
          <ac:spMkLst>
            <pc:docMk/>
            <pc:sldMk cId="3504062121" sldId="638"/>
            <ac:spMk id="48" creationId="{96DB0810-C0A4-470A-A69B-6408AF0D9347}"/>
          </ac:spMkLst>
        </pc:spChg>
        <pc:spChg chg="mod">
          <ac:chgData name="MANUEL ALBERTO GUEVARA  NAJARRO" userId="dc0839a7-ef25-445d-88fe-29223dfab4a5" providerId="ADAL" clId="{259FC2C2-9211-4192-B033-2AED3B37BC6B}" dt="2021-06-21T20:50:05.743" v="1708" actId="20577"/>
          <ac:spMkLst>
            <pc:docMk/>
            <pc:sldMk cId="3504062121" sldId="638"/>
            <ac:spMk id="49" creationId="{5C6FB989-EA43-4A65-89C8-05CED850A7FD}"/>
          </ac:spMkLst>
        </pc:spChg>
      </pc:sldChg>
      <pc:sldChg chg="addSp delSp modSp add del mod">
        <pc:chgData name="MANUEL ALBERTO GUEVARA  NAJARRO" userId="dc0839a7-ef25-445d-88fe-29223dfab4a5" providerId="ADAL" clId="{259FC2C2-9211-4192-B033-2AED3B37BC6B}" dt="2021-06-23T22:06:14.028" v="2092" actId="47"/>
        <pc:sldMkLst>
          <pc:docMk/>
          <pc:sldMk cId="1381014519" sldId="639"/>
        </pc:sldMkLst>
        <pc:spChg chg="mod">
          <ac:chgData name="MANUEL ALBERTO GUEVARA  NAJARRO" userId="dc0839a7-ef25-445d-88fe-29223dfab4a5" providerId="ADAL" clId="{259FC2C2-9211-4192-B033-2AED3B37BC6B}" dt="2021-06-23T20:41:28.369" v="2089" actId="14100"/>
          <ac:spMkLst>
            <pc:docMk/>
            <pc:sldMk cId="1381014519" sldId="639"/>
            <ac:spMk id="2" creationId="{CDAE26F3-17B7-3A45-84B2-3574E3E55628}"/>
          </ac:spMkLst>
        </pc:spChg>
        <pc:spChg chg="mod">
          <ac:chgData name="MANUEL ALBERTO GUEVARA  NAJARRO" userId="dc0839a7-ef25-445d-88fe-29223dfab4a5" providerId="ADAL" clId="{259FC2C2-9211-4192-B033-2AED3B37BC6B}" dt="2021-06-23T20:32:52.899" v="1932" actId="404"/>
          <ac:spMkLst>
            <pc:docMk/>
            <pc:sldMk cId="1381014519" sldId="639"/>
            <ac:spMk id="3" creationId="{4AB43E85-BCAE-3E49-9568-7449B516A171}"/>
          </ac:spMkLst>
        </pc:spChg>
        <pc:spChg chg="add mod">
          <ac:chgData name="MANUEL ALBERTO GUEVARA  NAJARRO" userId="dc0839a7-ef25-445d-88fe-29223dfab4a5" providerId="ADAL" clId="{259FC2C2-9211-4192-B033-2AED3B37BC6B}" dt="2021-06-23T20:33:18.529" v="1939" actId="478"/>
          <ac:spMkLst>
            <pc:docMk/>
            <pc:sldMk cId="1381014519" sldId="639"/>
            <ac:spMk id="8" creationId="{8F11E2B7-F24E-4AE5-A0BE-F3C7388E4889}"/>
          </ac:spMkLst>
        </pc:spChg>
        <pc:picChg chg="del">
          <ac:chgData name="MANUEL ALBERTO GUEVARA  NAJARRO" userId="dc0839a7-ef25-445d-88fe-29223dfab4a5" providerId="ADAL" clId="{259FC2C2-9211-4192-B033-2AED3B37BC6B}" dt="2021-06-23T20:33:01.109" v="1933" actId="478"/>
          <ac:picMkLst>
            <pc:docMk/>
            <pc:sldMk cId="1381014519" sldId="639"/>
            <ac:picMk id="6" creationId="{C827FC31-5B98-4765-855F-0893E4439FF0}"/>
          </ac:picMkLst>
        </pc:picChg>
        <pc:picChg chg="del">
          <ac:chgData name="MANUEL ALBERTO GUEVARA  NAJARRO" userId="dc0839a7-ef25-445d-88fe-29223dfab4a5" providerId="ADAL" clId="{259FC2C2-9211-4192-B033-2AED3B37BC6B}" dt="2021-06-23T20:33:18.529" v="1939" actId="478"/>
          <ac:picMkLst>
            <pc:docMk/>
            <pc:sldMk cId="1381014519" sldId="639"/>
            <ac:picMk id="7" creationId="{90C7522F-18D3-4290-94BE-4B7D2B364283}"/>
          </ac:picMkLst>
        </pc:picChg>
        <pc:picChg chg="mod">
          <ac:chgData name="MANUEL ALBERTO GUEVARA  NAJARRO" userId="dc0839a7-ef25-445d-88fe-29223dfab4a5" providerId="ADAL" clId="{259FC2C2-9211-4192-B033-2AED3B37BC6B}" dt="2021-06-23T20:33:22.549" v="1943" actId="962"/>
          <ac:picMkLst>
            <pc:docMk/>
            <pc:sldMk cId="1381014519" sldId="639"/>
            <ac:picMk id="1026" creationId="{E3DF73F6-BE0D-443E-81AC-42C6C947999D}"/>
          </ac:picMkLst>
        </pc:picChg>
      </pc:sldChg>
      <pc:sldChg chg="addSp delSp modSp">
        <pc:chgData name="MANUEL ALBERTO GUEVARA  NAJARRO" userId="dc0839a7-ef25-445d-88fe-29223dfab4a5" providerId="ADAL" clId="{259FC2C2-9211-4192-B033-2AED3B37BC6B}" dt="2021-06-23T20:33:21.370" v="1940"/>
        <pc:sldMkLst>
          <pc:docMk/>
          <pc:sldMk cId="1716321555" sldId="639"/>
        </pc:sldMkLst>
        <pc:spChg chg="del">
          <ac:chgData name="MANUEL ALBERTO GUEVARA  NAJARRO" userId="dc0839a7-ef25-445d-88fe-29223dfab4a5" providerId="ADAL" clId="{259FC2C2-9211-4192-B033-2AED3B37BC6B}" dt="2021-06-23T20:33:21.370" v="1940"/>
          <ac:spMkLst>
            <pc:docMk/>
            <pc:sldMk cId="1716321555" sldId="639"/>
            <ac:spMk id="8" creationId="{8F11E2B7-F24E-4AE5-A0BE-F3C7388E4889}"/>
          </ac:spMkLst>
        </pc:spChg>
        <pc:picChg chg="add mod">
          <ac:chgData name="MANUEL ALBERTO GUEVARA  NAJARRO" userId="dc0839a7-ef25-445d-88fe-29223dfab4a5" providerId="ADAL" clId="{259FC2C2-9211-4192-B033-2AED3B37BC6B}" dt="2021-06-23T20:33:21.370" v="1940"/>
          <ac:picMkLst>
            <pc:docMk/>
            <pc:sldMk cId="1716321555" sldId="639"/>
            <ac:picMk id="1026" creationId="{E3DF73F6-BE0D-443E-81AC-42C6C947999D}"/>
          </ac:picMkLst>
        </pc:picChg>
      </pc:sldChg>
      <pc:sldChg chg="addSp modSp new add del mod modClrScheme chgLayout">
        <pc:chgData name="MANUEL ALBERTO GUEVARA  NAJARRO" userId="dc0839a7-ef25-445d-88fe-29223dfab4a5" providerId="ADAL" clId="{259FC2C2-9211-4192-B033-2AED3B37BC6B}" dt="2021-06-30T00:47:37.697" v="2546"/>
        <pc:sldMkLst>
          <pc:docMk/>
          <pc:sldMk cId="2848592144" sldId="639"/>
        </pc:sldMkLst>
        <pc:spChg chg="add mod">
          <ac:chgData name="MANUEL ALBERTO GUEVARA  NAJARRO" userId="dc0839a7-ef25-445d-88fe-29223dfab4a5" providerId="ADAL" clId="{259FC2C2-9211-4192-B033-2AED3B37BC6B}" dt="2021-06-30T00:47:37.697" v="2546"/>
          <ac:spMkLst>
            <pc:docMk/>
            <pc:sldMk cId="2848592144" sldId="639"/>
            <ac:spMk id="2" creationId="{2A369C88-315D-4717-B96D-3B4F3676F1EE}"/>
          </ac:spMkLst>
        </pc:spChg>
        <pc:spChg chg="add mod">
          <ac:chgData name="MANUEL ALBERTO GUEVARA  NAJARRO" userId="dc0839a7-ef25-445d-88fe-29223dfab4a5" providerId="ADAL" clId="{259FC2C2-9211-4192-B033-2AED3B37BC6B}" dt="2021-06-30T00:35:34.106" v="2480" actId="20577"/>
          <ac:spMkLst>
            <pc:docMk/>
            <pc:sldMk cId="2848592144" sldId="639"/>
            <ac:spMk id="3" creationId="{FF5459EE-28C7-4ED9-A1F9-DBD9F35D4394}"/>
          </ac:spMkLst>
        </pc:spChg>
        <pc:picChg chg="mod modCrop">
          <ac:chgData name="MANUEL ALBERTO GUEVARA  NAJARRO" userId="dc0839a7-ef25-445d-88fe-29223dfab4a5" providerId="ADAL" clId="{259FC2C2-9211-4192-B033-2AED3B37BC6B}" dt="2021-06-30T00:45:13.792" v="2538" actId="1076"/>
          <ac:picMkLst>
            <pc:docMk/>
            <pc:sldMk cId="2848592144" sldId="639"/>
            <ac:picMk id="2050" creationId="{F41066F4-0335-47EE-A752-5C072ECB179C}"/>
          </ac:picMkLst>
        </pc:picChg>
      </pc:sldChg>
      <pc:sldChg chg="addSp">
        <pc:chgData name="MANUEL ALBERTO GUEVARA  NAJARRO" userId="dc0839a7-ef25-445d-88fe-29223dfab4a5" providerId="ADAL" clId="{259FC2C2-9211-4192-B033-2AED3B37BC6B}" dt="2021-06-30T00:35:15.758" v="2432"/>
        <pc:sldMkLst>
          <pc:docMk/>
          <pc:sldMk cId="4173016381" sldId="639"/>
        </pc:sldMkLst>
        <pc:picChg chg="add">
          <ac:chgData name="MANUEL ALBERTO GUEVARA  NAJARRO" userId="dc0839a7-ef25-445d-88fe-29223dfab4a5" providerId="ADAL" clId="{259FC2C2-9211-4192-B033-2AED3B37BC6B}" dt="2021-06-30T00:35:15.758" v="2432"/>
          <ac:picMkLst>
            <pc:docMk/>
            <pc:sldMk cId="4173016381" sldId="639"/>
            <ac:picMk id="2050" creationId="{F41066F4-0335-47EE-A752-5C072ECB179C}"/>
          </ac:picMkLst>
        </pc:picChg>
      </pc:sldChg>
      <pc:sldChg chg="modSp add mod ord">
        <pc:chgData name="MANUEL ALBERTO GUEVARA  NAJARRO" userId="dc0839a7-ef25-445d-88fe-29223dfab4a5" providerId="ADAL" clId="{259FC2C2-9211-4192-B033-2AED3B37BC6B}" dt="2021-06-30T00:42:19.769" v="2534" actId="18131"/>
        <pc:sldMkLst>
          <pc:docMk/>
          <pc:sldMk cId="3169587563" sldId="640"/>
        </pc:sldMkLst>
        <pc:spChg chg="mod">
          <ac:chgData name="MANUEL ALBERTO GUEVARA  NAJARRO" userId="dc0839a7-ef25-445d-88fe-29223dfab4a5" providerId="ADAL" clId="{259FC2C2-9211-4192-B033-2AED3B37BC6B}" dt="2021-06-30T00:30:47.836" v="2419" actId="20577"/>
          <ac:spMkLst>
            <pc:docMk/>
            <pc:sldMk cId="3169587563" sldId="640"/>
            <ac:spMk id="5" creationId="{5ECE236A-6C3C-46E8-A81F-7846D7B4570C}"/>
          </ac:spMkLst>
        </pc:spChg>
        <pc:spChg chg="mod">
          <ac:chgData name="MANUEL ALBERTO GUEVARA  NAJARRO" userId="dc0839a7-ef25-445d-88fe-29223dfab4a5" providerId="ADAL" clId="{259FC2C2-9211-4192-B033-2AED3B37BC6B}" dt="2021-06-30T00:32:29.220" v="2428" actId="20577"/>
          <ac:spMkLst>
            <pc:docMk/>
            <pc:sldMk cId="3169587563" sldId="640"/>
            <ac:spMk id="6" creationId="{62B8E1A4-E755-4E07-B436-48B0481D7B00}"/>
          </ac:spMkLst>
        </pc:spChg>
        <pc:picChg chg="mod modCrop">
          <ac:chgData name="MANUEL ALBERTO GUEVARA  NAJARRO" userId="dc0839a7-ef25-445d-88fe-29223dfab4a5" providerId="ADAL" clId="{259FC2C2-9211-4192-B033-2AED3B37BC6B}" dt="2021-06-30T00:42:19.769" v="2534" actId="18131"/>
          <ac:picMkLst>
            <pc:docMk/>
            <pc:sldMk cId="3169587563" sldId="640"/>
            <ac:picMk id="10" creationId="{F715C18E-F8C5-4C70-9752-8EDE5E424121}"/>
          </ac:picMkLst>
        </pc:picChg>
      </pc:sldChg>
      <pc:sldChg chg="addSp">
        <pc:chgData name="MANUEL ALBERTO GUEVARA  NAJARRO" userId="dc0839a7-ef25-445d-88fe-29223dfab4a5" providerId="ADAL" clId="{259FC2C2-9211-4192-B033-2AED3B37BC6B}" dt="2021-06-30T01:22:39.035" v="2611"/>
        <pc:sldMkLst>
          <pc:docMk/>
          <pc:sldMk cId="102123862" sldId="641"/>
        </pc:sldMkLst>
        <pc:picChg chg="add">
          <ac:chgData name="MANUEL ALBERTO GUEVARA  NAJARRO" userId="dc0839a7-ef25-445d-88fe-29223dfab4a5" providerId="ADAL" clId="{259FC2C2-9211-4192-B033-2AED3B37BC6B}" dt="2021-06-30T01:22:39.035" v="2611"/>
          <ac:picMkLst>
            <pc:docMk/>
            <pc:sldMk cId="102123862" sldId="641"/>
            <ac:picMk id="4098" creationId="{07F93DB7-B679-4E88-A4C1-DF89282DF12B}"/>
          </ac:picMkLst>
        </pc:picChg>
      </pc:sldChg>
      <pc:sldChg chg="addSp delSp modSp new add del mod modClrScheme chgLayout">
        <pc:chgData name="MANUEL ALBERTO GUEVARA  NAJARRO" userId="dc0839a7-ef25-445d-88fe-29223dfab4a5" providerId="ADAL" clId="{259FC2C2-9211-4192-B033-2AED3B37BC6B}" dt="2021-06-30T01:29:36.075" v="2787" actId="47"/>
        <pc:sldMkLst>
          <pc:docMk/>
          <pc:sldMk cId="3067516771" sldId="641"/>
        </pc:sldMkLst>
        <pc:spChg chg="mod ord">
          <ac:chgData name="MANUEL ALBERTO GUEVARA  NAJARRO" userId="dc0839a7-ef25-445d-88fe-29223dfab4a5" providerId="ADAL" clId="{259FC2C2-9211-4192-B033-2AED3B37BC6B}" dt="2021-06-30T00:50:14.703" v="2559" actId="27636"/>
          <ac:spMkLst>
            <pc:docMk/>
            <pc:sldMk cId="3067516771" sldId="641"/>
            <ac:spMk id="2" creationId="{DE1C2C86-3081-4C73-8748-D07F7255F95E}"/>
          </ac:spMkLst>
        </pc:spChg>
        <pc:spChg chg="mod ord">
          <ac:chgData name="MANUEL ALBERTO GUEVARA  NAJARRO" userId="dc0839a7-ef25-445d-88fe-29223dfab4a5" providerId="ADAL" clId="{259FC2C2-9211-4192-B033-2AED3B37BC6B}" dt="2021-06-30T01:24:24.762" v="2652" actId="2711"/>
          <ac:spMkLst>
            <pc:docMk/>
            <pc:sldMk cId="3067516771" sldId="641"/>
            <ac:spMk id="3" creationId="{9E1EDFAF-80F7-47BC-ACB4-C3961D455247}"/>
          </ac:spMkLst>
        </pc:spChg>
        <pc:spChg chg="add del mod ord">
          <ac:chgData name="MANUEL ALBERTO GUEVARA  NAJARRO" userId="dc0839a7-ef25-445d-88fe-29223dfab4a5" providerId="ADAL" clId="{259FC2C2-9211-4192-B033-2AED3B37BC6B}" dt="2021-06-30T00:50:22.824" v="2561" actId="478"/>
          <ac:spMkLst>
            <pc:docMk/>
            <pc:sldMk cId="3067516771" sldId="641"/>
            <ac:spMk id="4" creationId="{D80F2A2F-8465-44B7-8D28-4C9D62B11B97}"/>
          </ac:spMkLst>
        </pc:spChg>
        <pc:spChg chg="add mod ord">
          <ac:chgData name="MANUEL ALBERTO GUEVARA  NAJARRO" userId="dc0839a7-ef25-445d-88fe-29223dfab4a5" providerId="ADAL" clId="{259FC2C2-9211-4192-B033-2AED3B37BC6B}" dt="2021-06-30T00:50:04.053" v="2552" actId="20578"/>
          <ac:spMkLst>
            <pc:docMk/>
            <pc:sldMk cId="3067516771" sldId="641"/>
            <ac:spMk id="5" creationId="{A28175B2-09B0-463E-918E-84C552ABD392}"/>
          </ac:spMkLst>
        </pc:spChg>
        <pc:spChg chg="add del mod">
          <ac:chgData name="MANUEL ALBERTO GUEVARA  NAJARRO" userId="dc0839a7-ef25-445d-88fe-29223dfab4a5" providerId="ADAL" clId="{259FC2C2-9211-4192-B033-2AED3B37BC6B}" dt="2021-06-30T01:23:47.357" v="2642" actId="478"/>
          <ac:spMkLst>
            <pc:docMk/>
            <pc:sldMk cId="3067516771" sldId="641"/>
            <ac:spMk id="7" creationId="{94485942-DE90-4DDE-8F8F-6C077C2AF091}"/>
          </ac:spMkLst>
        </pc:spChg>
        <pc:spChg chg="add del mod">
          <ac:chgData name="MANUEL ALBERTO GUEVARA  NAJARRO" userId="dc0839a7-ef25-445d-88fe-29223dfab4a5" providerId="ADAL" clId="{259FC2C2-9211-4192-B033-2AED3B37BC6B}" dt="2021-06-30T01:24:05.326" v="2647" actId="478"/>
          <ac:spMkLst>
            <pc:docMk/>
            <pc:sldMk cId="3067516771" sldId="641"/>
            <ac:spMk id="9" creationId="{8BC8266B-C099-4EEE-BF48-695B9B629E19}"/>
          </ac:spMkLst>
        </pc:spChg>
        <pc:spChg chg="add mod">
          <ac:chgData name="MANUEL ALBERTO GUEVARA  NAJARRO" userId="dc0839a7-ef25-445d-88fe-29223dfab4a5" providerId="ADAL" clId="{259FC2C2-9211-4192-B033-2AED3B37BC6B}" dt="2021-06-30T01:25:07.374" v="2668" actId="123"/>
          <ac:spMkLst>
            <pc:docMk/>
            <pc:sldMk cId="3067516771" sldId="641"/>
            <ac:spMk id="10" creationId="{A49A25B4-694F-43A6-A6B2-B70C4793B465}"/>
          </ac:spMkLst>
        </pc:spChg>
        <pc:picChg chg="del mod">
          <ac:chgData name="MANUEL ALBERTO GUEVARA  NAJARRO" userId="dc0839a7-ef25-445d-88fe-29223dfab4a5" providerId="ADAL" clId="{259FC2C2-9211-4192-B033-2AED3B37BC6B}" dt="2021-06-30T01:23:47.357" v="2642" actId="478"/>
          <ac:picMkLst>
            <pc:docMk/>
            <pc:sldMk cId="3067516771" sldId="641"/>
            <ac:picMk id="3074" creationId="{D3DE9E1F-8475-4E01-8269-BA50F2725F21}"/>
          </ac:picMkLst>
        </pc:picChg>
        <pc:picChg chg="mod">
          <ac:chgData name="MANUEL ALBERTO GUEVARA  NAJARRO" userId="dc0839a7-ef25-445d-88fe-29223dfab4a5" providerId="ADAL" clId="{259FC2C2-9211-4192-B033-2AED3B37BC6B}" dt="2021-06-30T01:24:16.816" v="2651" actId="1076"/>
          <ac:picMkLst>
            <pc:docMk/>
            <pc:sldMk cId="3067516771" sldId="641"/>
            <ac:picMk id="4098" creationId="{07F93DB7-B679-4E88-A4C1-DF89282DF12B}"/>
          </ac:picMkLst>
        </pc:picChg>
      </pc:sldChg>
      <pc:sldChg chg="addSp">
        <pc:chgData name="MANUEL ALBERTO GUEVARA  NAJARRO" userId="dc0839a7-ef25-445d-88fe-29223dfab4a5" providerId="ADAL" clId="{259FC2C2-9211-4192-B033-2AED3B37BC6B}" dt="2021-06-30T00:51:05.736" v="2576"/>
        <pc:sldMkLst>
          <pc:docMk/>
          <pc:sldMk cId="3447754166" sldId="641"/>
        </pc:sldMkLst>
        <pc:picChg chg="add">
          <ac:chgData name="MANUEL ALBERTO GUEVARA  NAJARRO" userId="dc0839a7-ef25-445d-88fe-29223dfab4a5" providerId="ADAL" clId="{259FC2C2-9211-4192-B033-2AED3B37BC6B}" dt="2021-06-30T00:51:05.736" v="2576"/>
          <ac:picMkLst>
            <pc:docMk/>
            <pc:sldMk cId="3447754166" sldId="641"/>
            <ac:picMk id="3074" creationId="{D3DE9E1F-8475-4E01-8269-BA50F2725F21}"/>
          </ac:picMkLst>
        </pc:picChg>
      </pc:sldChg>
      <pc:sldChg chg="modSp add mod ord">
        <pc:chgData name="MANUEL ALBERTO GUEVARA  NAJARRO" userId="dc0839a7-ef25-445d-88fe-29223dfab4a5" providerId="ADAL" clId="{259FC2C2-9211-4192-B033-2AED3B37BC6B}" dt="2021-06-30T01:23:26.126" v="2634"/>
        <pc:sldMkLst>
          <pc:docMk/>
          <pc:sldMk cId="2126156238" sldId="642"/>
        </pc:sldMkLst>
        <pc:spChg chg="mod">
          <ac:chgData name="MANUEL ALBERTO GUEVARA  NAJARRO" userId="dc0839a7-ef25-445d-88fe-29223dfab4a5" providerId="ADAL" clId="{259FC2C2-9211-4192-B033-2AED3B37BC6B}" dt="2021-06-30T01:23:14.911" v="2626" actId="122"/>
          <ac:spMkLst>
            <pc:docMk/>
            <pc:sldMk cId="2126156238" sldId="642"/>
            <ac:spMk id="7" creationId="{94485942-DE90-4DDE-8F8F-6C077C2AF091}"/>
          </ac:spMkLst>
        </pc:spChg>
        <pc:spChg chg="mod">
          <ac:chgData name="MANUEL ALBERTO GUEVARA  NAJARRO" userId="dc0839a7-ef25-445d-88fe-29223dfab4a5" providerId="ADAL" clId="{259FC2C2-9211-4192-B033-2AED3B37BC6B}" dt="2021-06-30T01:23:20.080" v="2632" actId="20577"/>
          <ac:spMkLst>
            <pc:docMk/>
            <pc:sldMk cId="2126156238" sldId="642"/>
            <ac:spMk id="9" creationId="{8BC8266B-C099-4EEE-BF48-695B9B629E19}"/>
          </ac:spMkLst>
        </pc:spChg>
      </pc:sldChg>
      <pc:sldChg chg="addSp delSp modSp add mod">
        <pc:chgData name="MANUEL ALBERTO GUEVARA  NAJARRO" userId="dc0839a7-ef25-445d-88fe-29223dfab4a5" providerId="ADAL" clId="{259FC2C2-9211-4192-B033-2AED3B37BC6B}" dt="2021-06-30T01:29:21.206" v="2786" actId="14100"/>
        <pc:sldMkLst>
          <pc:docMk/>
          <pc:sldMk cId="3293871514" sldId="643"/>
        </pc:sldMkLst>
        <pc:spChg chg="mod">
          <ac:chgData name="MANUEL ALBERTO GUEVARA  NAJARRO" userId="dc0839a7-ef25-445d-88fe-29223dfab4a5" providerId="ADAL" clId="{259FC2C2-9211-4192-B033-2AED3B37BC6B}" dt="2021-06-30T01:25:39.578" v="2673" actId="1076"/>
          <ac:spMkLst>
            <pc:docMk/>
            <pc:sldMk cId="3293871514" sldId="643"/>
            <ac:spMk id="3" creationId="{9E1EDFAF-80F7-47BC-ACB4-C3961D455247}"/>
          </ac:spMkLst>
        </pc:spChg>
        <pc:spChg chg="add del mod">
          <ac:chgData name="MANUEL ALBERTO GUEVARA  NAJARRO" userId="dc0839a7-ef25-445d-88fe-29223dfab4a5" providerId="ADAL" clId="{259FC2C2-9211-4192-B033-2AED3B37BC6B}" dt="2021-06-30T01:27:00.038" v="2728" actId="478"/>
          <ac:spMkLst>
            <pc:docMk/>
            <pc:sldMk cId="3293871514" sldId="643"/>
            <ac:spMk id="8" creationId="{9B91F69F-81AE-4990-88D4-28543841A38E}"/>
          </ac:spMkLst>
        </pc:spChg>
        <pc:spChg chg="add mod">
          <ac:chgData name="MANUEL ALBERTO GUEVARA  NAJARRO" userId="dc0839a7-ef25-445d-88fe-29223dfab4a5" providerId="ADAL" clId="{259FC2C2-9211-4192-B033-2AED3B37BC6B}" dt="2021-06-30T01:29:21.206" v="2786" actId="14100"/>
          <ac:spMkLst>
            <pc:docMk/>
            <pc:sldMk cId="3293871514" sldId="643"/>
            <ac:spMk id="9" creationId="{66DD99C1-86A9-47A1-A924-80B355BA88AF}"/>
          </ac:spMkLst>
        </pc:spChg>
        <pc:spChg chg="mod">
          <ac:chgData name="MANUEL ALBERTO GUEVARA  NAJARRO" userId="dc0839a7-ef25-445d-88fe-29223dfab4a5" providerId="ADAL" clId="{259FC2C2-9211-4192-B033-2AED3B37BC6B}" dt="2021-06-30T01:27:09.485" v="2739" actId="1035"/>
          <ac:spMkLst>
            <pc:docMk/>
            <pc:sldMk cId="3293871514" sldId="643"/>
            <ac:spMk id="10" creationId="{A49A25B4-694F-43A6-A6B2-B70C4793B465}"/>
          </ac:spMkLst>
        </pc:spChg>
        <pc:spChg chg="add del mod">
          <ac:chgData name="MANUEL ALBERTO GUEVARA  NAJARRO" userId="dc0839a7-ef25-445d-88fe-29223dfab4a5" providerId="ADAL" clId="{259FC2C2-9211-4192-B033-2AED3B37BC6B}" dt="2021-06-30T01:28:48.182" v="2774" actId="478"/>
          <ac:spMkLst>
            <pc:docMk/>
            <pc:sldMk cId="3293871514" sldId="643"/>
            <ac:spMk id="11" creationId="{35415D11-9AA0-4A48-91B0-213CADBA0B34}"/>
          </ac:spMkLst>
        </pc:spChg>
        <pc:spChg chg="add del mod">
          <ac:chgData name="MANUEL ALBERTO GUEVARA  NAJARRO" userId="dc0839a7-ef25-445d-88fe-29223dfab4a5" providerId="ADAL" clId="{259FC2C2-9211-4192-B033-2AED3B37BC6B}" dt="2021-06-30T01:27:36.142" v="2747" actId="478"/>
          <ac:spMkLst>
            <pc:docMk/>
            <pc:sldMk cId="3293871514" sldId="643"/>
            <ac:spMk id="12" creationId="{E87F2A4C-7160-4271-B4F6-B49A3F89CB45}"/>
          </ac:spMkLst>
        </pc:spChg>
        <pc:spChg chg="add del">
          <ac:chgData name="MANUEL ALBERTO GUEVARA  NAJARRO" userId="dc0839a7-ef25-445d-88fe-29223dfab4a5" providerId="ADAL" clId="{259FC2C2-9211-4192-B033-2AED3B37BC6B}" dt="2021-06-30T01:27:46.427" v="2750" actId="22"/>
          <ac:spMkLst>
            <pc:docMk/>
            <pc:sldMk cId="3293871514" sldId="643"/>
            <ac:spMk id="15" creationId="{31335135-20A6-45AE-A870-F41F80027BA0}"/>
          </ac:spMkLst>
        </pc:spChg>
        <pc:spChg chg="add mod">
          <ac:chgData name="MANUEL ALBERTO GUEVARA  NAJARRO" userId="dc0839a7-ef25-445d-88fe-29223dfab4a5" providerId="ADAL" clId="{259FC2C2-9211-4192-B033-2AED3B37BC6B}" dt="2021-06-30T01:29:13.700" v="2783" actId="1076"/>
          <ac:spMkLst>
            <pc:docMk/>
            <pc:sldMk cId="3293871514" sldId="643"/>
            <ac:spMk id="16" creationId="{B4A365B2-F820-44CC-8ABB-82D67F18339C}"/>
          </ac:spMkLst>
        </pc:spChg>
        <pc:picChg chg="mod">
          <ac:chgData name="MANUEL ALBERTO GUEVARA  NAJARRO" userId="dc0839a7-ef25-445d-88fe-29223dfab4a5" providerId="ADAL" clId="{259FC2C2-9211-4192-B033-2AED3B37BC6B}" dt="2021-06-30T01:29:11.244" v="2781" actId="1076"/>
          <ac:picMkLst>
            <pc:docMk/>
            <pc:sldMk cId="3293871514" sldId="643"/>
            <ac:picMk id="4098" creationId="{07F93DB7-B679-4E88-A4C1-DF89282DF12B}"/>
          </ac:picMkLst>
        </pc:picChg>
      </pc:sldChg>
      <pc:sldChg chg="addSp">
        <pc:chgData name="MANUEL ALBERTO GUEVARA  NAJARRO" userId="dc0839a7-ef25-445d-88fe-29223dfab4a5" providerId="ADAL" clId="{259FC2C2-9211-4192-B033-2AED3B37BC6B}" dt="2021-06-30T01:30:10.612" v="2793"/>
        <pc:sldMkLst>
          <pc:docMk/>
          <pc:sldMk cId="64197648" sldId="644"/>
        </pc:sldMkLst>
        <pc:picChg chg="add">
          <ac:chgData name="MANUEL ALBERTO GUEVARA  NAJARRO" userId="dc0839a7-ef25-445d-88fe-29223dfab4a5" providerId="ADAL" clId="{259FC2C2-9211-4192-B033-2AED3B37BC6B}" dt="2021-06-30T01:30:10.612" v="2793"/>
          <ac:picMkLst>
            <pc:docMk/>
            <pc:sldMk cId="64197648" sldId="644"/>
            <ac:picMk id="5122" creationId="{E96E2897-D3E9-41E3-B308-E3B0E341DD6B}"/>
          </ac:picMkLst>
        </pc:picChg>
      </pc:sldChg>
      <pc:sldChg chg="addSp delSp modSp add del mod">
        <pc:chgData name="MANUEL ALBERTO GUEVARA  NAJARRO" userId="dc0839a7-ef25-445d-88fe-29223dfab4a5" providerId="ADAL" clId="{259FC2C2-9211-4192-B033-2AED3B37BC6B}" dt="2021-06-30T01:31:15.645" v="2818" actId="1035"/>
        <pc:sldMkLst>
          <pc:docMk/>
          <pc:sldMk cId="4046438244" sldId="644"/>
        </pc:sldMkLst>
        <pc:spChg chg="add mod">
          <ac:chgData name="MANUEL ALBERTO GUEVARA  NAJARRO" userId="dc0839a7-ef25-445d-88fe-29223dfab4a5" providerId="ADAL" clId="{259FC2C2-9211-4192-B033-2AED3B37BC6B}" dt="2021-06-30T01:31:15.645" v="2818" actId="1035"/>
          <ac:spMkLst>
            <pc:docMk/>
            <pc:sldMk cId="4046438244" sldId="644"/>
            <ac:spMk id="8" creationId="{071CC725-F049-45B8-B296-3BA2E6FE65E1}"/>
          </ac:spMkLst>
        </pc:spChg>
        <pc:spChg chg="del">
          <ac:chgData name="MANUEL ALBERTO GUEVARA  NAJARRO" userId="dc0839a7-ef25-445d-88fe-29223dfab4a5" providerId="ADAL" clId="{259FC2C2-9211-4192-B033-2AED3B37BC6B}" dt="2021-06-30T01:30:05.950" v="2792" actId="478"/>
          <ac:spMkLst>
            <pc:docMk/>
            <pc:sldMk cId="4046438244" sldId="644"/>
            <ac:spMk id="9" creationId="{66DD99C1-86A9-47A1-A924-80B355BA88AF}"/>
          </ac:spMkLst>
        </pc:spChg>
        <pc:spChg chg="mod">
          <ac:chgData name="MANUEL ALBERTO GUEVARA  NAJARRO" userId="dc0839a7-ef25-445d-88fe-29223dfab4a5" providerId="ADAL" clId="{259FC2C2-9211-4192-B033-2AED3B37BC6B}" dt="2021-06-30T01:30:02.717" v="2790" actId="113"/>
          <ac:spMkLst>
            <pc:docMk/>
            <pc:sldMk cId="4046438244" sldId="644"/>
            <ac:spMk id="10" creationId="{A49A25B4-694F-43A6-A6B2-B70C4793B465}"/>
          </ac:spMkLst>
        </pc:spChg>
        <pc:spChg chg="add mod">
          <ac:chgData name="MANUEL ALBERTO GUEVARA  NAJARRO" userId="dc0839a7-ef25-445d-88fe-29223dfab4a5" providerId="ADAL" clId="{259FC2C2-9211-4192-B033-2AED3B37BC6B}" dt="2021-06-30T01:31:15.645" v="2818" actId="1035"/>
          <ac:spMkLst>
            <pc:docMk/>
            <pc:sldMk cId="4046438244" sldId="644"/>
            <ac:spMk id="11" creationId="{F3219D46-54FB-4FDA-82CB-1F0FCAA19183}"/>
          </ac:spMkLst>
        </pc:spChg>
        <pc:spChg chg="del mod">
          <ac:chgData name="MANUEL ALBERTO GUEVARA  NAJARRO" userId="dc0839a7-ef25-445d-88fe-29223dfab4a5" providerId="ADAL" clId="{259FC2C2-9211-4192-B033-2AED3B37BC6B}" dt="2021-06-30T01:30:05.950" v="2792" actId="478"/>
          <ac:spMkLst>
            <pc:docMk/>
            <pc:sldMk cId="4046438244" sldId="644"/>
            <ac:spMk id="16" creationId="{B4A365B2-F820-44CC-8ABB-82D67F18339C}"/>
          </ac:spMkLst>
        </pc:spChg>
        <pc:picChg chg="del mod">
          <ac:chgData name="MANUEL ALBERTO GUEVARA  NAJARRO" userId="dc0839a7-ef25-445d-88fe-29223dfab4a5" providerId="ADAL" clId="{259FC2C2-9211-4192-B033-2AED3B37BC6B}" dt="2021-06-30T01:30:05.950" v="2792" actId="478"/>
          <ac:picMkLst>
            <pc:docMk/>
            <pc:sldMk cId="4046438244" sldId="644"/>
            <ac:picMk id="4098" creationId="{07F93DB7-B679-4E88-A4C1-DF89282DF12B}"/>
          </ac:picMkLst>
        </pc:picChg>
        <pc:picChg chg="mod">
          <ac:chgData name="MANUEL ALBERTO GUEVARA  NAJARRO" userId="dc0839a7-ef25-445d-88fe-29223dfab4a5" providerId="ADAL" clId="{259FC2C2-9211-4192-B033-2AED3B37BC6B}" dt="2021-06-30T01:30:14.982" v="2798" actId="1076"/>
          <ac:picMkLst>
            <pc:docMk/>
            <pc:sldMk cId="4046438244" sldId="644"/>
            <ac:picMk id="5122" creationId="{E96E2897-D3E9-41E3-B308-E3B0E341DD6B}"/>
          </ac:picMkLst>
        </pc:picChg>
      </pc:sldChg>
      <pc:sldChg chg="addSp">
        <pc:chgData name="MANUEL ALBERTO GUEVARA  NAJARRO" userId="dc0839a7-ef25-445d-88fe-29223dfab4a5" providerId="ADAL" clId="{259FC2C2-9211-4192-B033-2AED3B37BC6B}" dt="2021-06-30T01:32:43.622" v="2853"/>
        <pc:sldMkLst>
          <pc:docMk/>
          <pc:sldMk cId="1590040058" sldId="645"/>
        </pc:sldMkLst>
        <pc:picChg chg="add">
          <ac:chgData name="MANUEL ALBERTO GUEVARA  NAJARRO" userId="dc0839a7-ef25-445d-88fe-29223dfab4a5" providerId="ADAL" clId="{259FC2C2-9211-4192-B033-2AED3B37BC6B}" dt="2021-06-30T01:32:43.622" v="2853"/>
          <ac:picMkLst>
            <pc:docMk/>
            <pc:sldMk cId="1590040058" sldId="645"/>
            <ac:picMk id="6146" creationId="{6EF92067-CD1A-4E04-8043-C2FFD37F6F03}"/>
          </ac:picMkLst>
        </pc:picChg>
      </pc:sldChg>
      <pc:sldChg chg="add del">
        <pc:chgData name="MANUEL ALBERTO GUEVARA  NAJARRO" userId="dc0839a7-ef25-445d-88fe-29223dfab4a5" providerId="ADAL" clId="{259FC2C2-9211-4192-B033-2AED3B37BC6B}" dt="2021-06-30T01:31:35.160" v="2820" actId="22"/>
        <pc:sldMkLst>
          <pc:docMk/>
          <pc:sldMk cId="2944157921" sldId="645"/>
        </pc:sldMkLst>
      </pc:sldChg>
      <pc:sldChg chg="delSp modSp add del mod ord">
        <pc:chgData name="MANUEL ALBERTO GUEVARA  NAJARRO" userId="dc0839a7-ef25-445d-88fe-29223dfab4a5" providerId="ADAL" clId="{259FC2C2-9211-4192-B033-2AED3B37BC6B}" dt="2021-06-30T01:35:20.315" v="2883" actId="2711"/>
        <pc:sldMkLst>
          <pc:docMk/>
          <pc:sldMk cId="3886424870" sldId="645"/>
        </pc:sldMkLst>
        <pc:spChg chg="mod">
          <ac:chgData name="MANUEL ALBERTO GUEVARA  NAJARRO" userId="dc0839a7-ef25-445d-88fe-29223dfab4a5" providerId="ADAL" clId="{259FC2C2-9211-4192-B033-2AED3B37BC6B}" dt="2021-06-30T01:35:20.315" v="2883" actId="2711"/>
          <ac:spMkLst>
            <pc:docMk/>
            <pc:sldMk cId="3886424870" sldId="645"/>
            <ac:spMk id="3" creationId="{9E1EDFAF-80F7-47BC-ACB4-C3961D455247}"/>
          </ac:spMkLst>
        </pc:spChg>
        <pc:spChg chg="del">
          <ac:chgData name="MANUEL ALBERTO GUEVARA  NAJARRO" userId="dc0839a7-ef25-445d-88fe-29223dfab4a5" providerId="ADAL" clId="{259FC2C2-9211-4192-B033-2AED3B37BC6B}" dt="2021-06-30T01:32:43.381" v="2852" actId="478"/>
          <ac:spMkLst>
            <pc:docMk/>
            <pc:sldMk cId="3886424870" sldId="645"/>
            <ac:spMk id="9" creationId="{66DD99C1-86A9-47A1-A924-80B355BA88AF}"/>
          </ac:spMkLst>
        </pc:spChg>
        <pc:spChg chg="mod">
          <ac:chgData name="MANUEL ALBERTO GUEVARA  NAJARRO" userId="dc0839a7-ef25-445d-88fe-29223dfab4a5" providerId="ADAL" clId="{259FC2C2-9211-4192-B033-2AED3B37BC6B}" dt="2021-06-30T01:35:20.315" v="2883" actId="2711"/>
          <ac:spMkLst>
            <pc:docMk/>
            <pc:sldMk cId="3886424870" sldId="645"/>
            <ac:spMk id="10" creationId="{A49A25B4-694F-43A6-A6B2-B70C4793B465}"/>
          </ac:spMkLst>
        </pc:spChg>
        <pc:spChg chg="del mod">
          <ac:chgData name="MANUEL ALBERTO GUEVARA  NAJARRO" userId="dc0839a7-ef25-445d-88fe-29223dfab4a5" providerId="ADAL" clId="{259FC2C2-9211-4192-B033-2AED3B37BC6B}" dt="2021-06-30T01:32:43.381" v="2852" actId="478"/>
          <ac:spMkLst>
            <pc:docMk/>
            <pc:sldMk cId="3886424870" sldId="645"/>
            <ac:spMk id="16" creationId="{B4A365B2-F820-44CC-8ABB-82D67F18339C}"/>
          </ac:spMkLst>
        </pc:spChg>
        <pc:picChg chg="del mod">
          <ac:chgData name="MANUEL ALBERTO GUEVARA  NAJARRO" userId="dc0839a7-ef25-445d-88fe-29223dfab4a5" providerId="ADAL" clId="{259FC2C2-9211-4192-B033-2AED3B37BC6B}" dt="2021-06-30T01:32:43.381" v="2852" actId="478"/>
          <ac:picMkLst>
            <pc:docMk/>
            <pc:sldMk cId="3886424870" sldId="645"/>
            <ac:picMk id="4098" creationId="{07F93DB7-B679-4E88-A4C1-DF89282DF12B}"/>
          </ac:picMkLst>
        </pc:picChg>
        <pc:picChg chg="mod modCrop">
          <ac:chgData name="MANUEL ALBERTO GUEVARA  NAJARRO" userId="dc0839a7-ef25-445d-88fe-29223dfab4a5" providerId="ADAL" clId="{259FC2C2-9211-4192-B033-2AED3B37BC6B}" dt="2021-06-30T01:33:10.353" v="2863"/>
          <ac:picMkLst>
            <pc:docMk/>
            <pc:sldMk cId="3886424870" sldId="645"/>
            <ac:picMk id="6146" creationId="{6EF92067-CD1A-4E04-8043-C2FFD37F6F03}"/>
          </ac:picMkLst>
        </pc:picChg>
      </pc:sldChg>
      <pc:sldMasterChg chg="addSldLayout delSldLayout modSldLayout">
        <pc:chgData name="MANUEL ALBERTO GUEVARA  NAJARRO" userId="dc0839a7-ef25-445d-88fe-29223dfab4a5" providerId="ADAL" clId="{259FC2C2-9211-4192-B033-2AED3B37BC6B}" dt="2021-06-23T22:06:17.309" v="2093" actId="22"/>
        <pc:sldMasterMkLst>
          <pc:docMk/>
          <pc:sldMasterMk cId="2832967511" sldId="2147483732"/>
        </pc:sldMasterMkLst>
        <pc:sldLayoutChg chg="del">
          <pc:chgData name="MANUEL ALBERTO GUEVARA  NAJARRO" userId="dc0839a7-ef25-445d-88fe-29223dfab4a5" providerId="ADAL" clId="{259FC2C2-9211-4192-B033-2AED3B37BC6B}" dt="2021-06-21T20:01:50.978" v="382" actId="47"/>
          <pc:sldLayoutMkLst>
            <pc:docMk/>
            <pc:sldMasterMk cId="2832967511" sldId="2147483732"/>
            <pc:sldLayoutMk cId="1076313361" sldId="2147483750"/>
          </pc:sldLayoutMkLst>
        </pc:sldLayoutChg>
        <pc:sldLayoutChg chg="add mod">
          <pc:chgData name="MANUEL ALBERTO GUEVARA  NAJARRO" userId="dc0839a7-ef25-445d-88fe-29223dfab4a5" providerId="ADAL" clId="{259FC2C2-9211-4192-B033-2AED3B37BC6B}" dt="2021-06-23T22:06:17.309" v="2093" actId="22"/>
          <pc:sldLayoutMkLst>
            <pc:docMk/>
            <pc:sldMasterMk cId="2832967511" sldId="2147483732"/>
            <pc:sldLayoutMk cId="3612319275" sldId="2147483750"/>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1851318921" sldId="2147483751"/>
          </pc:sldLayoutMkLst>
        </pc:sldLayoutChg>
        <pc:sldLayoutChg chg="del">
          <pc:chgData name="MANUEL ALBERTO GUEVARA  NAJARRO" userId="dc0839a7-ef25-445d-88fe-29223dfab4a5" providerId="ADAL" clId="{259FC2C2-9211-4192-B033-2AED3B37BC6B}" dt="2021-06-23T22:06:14.028" v="2092" actId="47"/>
          <pc:sldLayoutMkLst>
            <pc:docMk/>
            <pc:sldMasterMk cId="2832967511" sldId="2147483732"/>
            <pc:sldLayoutMk cId="557531670" sldId="2147483752"/>
          </pc:sldLayoutMkLst>
        </pc:sldLayoutChg>
        <pc:sldLayoutChg chg="del">
          <pc:chgData name="MANUEL ALBERTO GUEVARA  NAJARRO" userId="dc0839a7-ef25-445d-88fe-29223dfab4a5" providerId="ADAL" clId="{259FC2C2-9211-4192-B033-2AED3B37BC6B}" dt="2021-06-23T20:42:21.120" v="2091" actId="2696"/>
          <pc:sldLayoutMkLst>
            <pc:docMk/>
            <pc:sldMasterMk cId="2832967511" sldId="2147483732"/>
            <pc:sldLayoutMk cId="2183371245" sldId="2147483753"/>
          </pc:sldLayoutMkLst>
        </pc:sldLayoutChg>
      </pc:sldMasterChg>
    </pc:docChg>
  </pc:docChgLst>
  <pc:docChgLst>
    <pc:chgData name="Desarrollo Curricular" userId="Uj8/G68TFYZtKNL0HEibgmfKnkzbSN8gp6nHJ90u8Bk=" providerId="None" clId="Web-{B1671CD4-2AE6-4843-980B-90B23FDD0528}"/>
    <pc:docChg chg="modSld">
      <pc:chgData name="Desarrollo Curricular" userId="Uj8/G68TFYZtKNL0HEibgmfKnkzbSN8gp6nHJ90u8Bk=" providerId="None" clId="Web-{B1671CD4-2AE6-4843-980B-90B23FDD0528}" dt="2021-08-24T14:30:26.069" v="0" actId="20577"/>
      <pc:docMkLst>
        <pc:docMk/>
      </pc:docMkLst>
      <pc:sldChg chg="modSp">
        <pc:chgData name="Desarrollo Curricular" userId="Uj8/G68TFYZtKNL0HEibgmfKnkzbSN8gp6nHJ90u8Bk=" providerId="None" clId="Web-{B1671CD4-2AE6-4843-980B-90B23FDD0528}" dt="2021-08-24T14:30:26.069" v="0" actId="20577"/>
        <pc:sldMkLst>
          <pc:docMk/>
          <pc:sldMk cId="4227363741" sldId="260"/>
        </pc:sldMkLst>
        <pc:spChg chg="mod">
          <ac:chgData name="Desarrollo Curricular" userId="Uj8/G68TFYZtKNL0HEibgmfKnkzbSN8gp6nHJ90u8Bk=" providerId="None" clId="Web-{B1671CD4-2AE6-4843-980B-90B23FDD0528}" dt="2021-08-24T14:30:26.069" v="0" actId="20577"/>
          <ac:spMkLst>
            <pc:docMk/>
            <pc:sldMk cId="4227363741" sldId="260"/>
            <ac:spMk id="2" creationId="{51FB5928-6A9D-4A40-A59B-3E296900738E}"/>
          </ac:spMkLst>
        </pc:spChg>
      </pc:sld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DOCENTE - MANUEL ALBERTO  GUEVARA  NAJARRO" userId="dc0839a7-ef25-445d-88fe-29223dfab4a5" providerId="ADAL" clId="{C18A2E0A-10DF-4B2D-8C4A-2BE29445969F}"/>
    <pc:docChg chg="undo custSel addSld delSld modSld sldOrd">
      <pc:chgData name="DOCENTE - MANUEL ALBERTO  GUEVARA  NAJARRO" userId="dc0839a7-ef25-445d-88fe-29223dfab4a5" providerId="ADAL" clId="{C18A2E0A-10DF-4B2D-8C4A-2BE29445969F}" dt="2021-07-30T02:11:02.456" v="1504" actId="207"/>
      <pc:docMkLst>
        <pc:docMk/>
      </pc:docMkLst>
      <pc:sldChg chg="modSp mod">
        <pc:chgData name="DOCENTE - MANUEL ALBERTO  GUEVARA  NAJARRO" userId="dc0839a7-ef25-445d-88fe-29223dfab4a5" providerId="ADAL" clId="{C18A2E0A-10DF-4B2D-8C4A-2BE29445969F}" dt="2021-07-23T23:02:08.808" v="17" actId="20577"/>
        <pc:sldMkLst>
          <pc:docMk/>
          <pc:sldMk cId="4227363741" sldId="260"/>
        </pc:sldMkLst>
        <pc:spChg chg="mod">
          <ac:chgData name="DOCENTE - MANUEL ALBERTO  GUEVARA  NAJARRO" userId="dc0839a7-ef25-445d-88fe-29223dfab4a5" providerId="ADAL" clId="{C18A2E0A-10DF-4B2D-8C4A-2BE29445969F}" dt="2021-07-23T23:02:08.808" v="17" actId="20577"/>
          <ac:spMkLst>
            <pc:docMk/>
            <pc:sldMk cId="4227363741" sldId="260"/>
            <ac:spMk id="2" creationId="{51FB5928-6A9D-4A40-A59B-3E296900738E}"/>
          </ac:spMkLst>
        </pc:spChg>
      </pc:sldChg>
      <pc:sldChg chg="modSp mod">
        <pc:chgData name="DOCENTE - MANUEL ALBERTO  GUEVARA  NAJARRO" userId="dc0839a7-ef25-445d-88fe-29223dfab4a5" providerId="ADAL" clId="{C18A2E0A-10DF-4B2D-8C4A-2BE29445969F}" dt="2021-07-30T01:01:18.941" v="811" actId="20577"/>
        <pc:sldMkLst>
          <pc:docMk/>
          <pc:sldMk cId="1026487" sldId="564"/>
        </pc:sldMkLst>
        <pc:spChg chg="mod">
          <ac:chgData name="DOCENTE - MANUEL ALBERTO  GUEVARA  NAJARRO" userId="dc0839a7-ef25-445d-88fe-29223dfab4a5" providerId="ADAL" clId="{C18A2E0A-10DF-4B2D-8C4A-2BE29445969F}" dt="2021-07-30T01:01:18.941" v="811" actId="20577"/>
          <ac:spMkLst>
            <pc:docMk/>
            <pc:sldMk cId="1026487" sldId="564"/>
            <ac:spMk id="2" creationId="{69470D82-C3C2-4243-B13D-0D81D2A1113E}"/>
          </ac:spMkLst>
        </pc:spChg>
        <pc:spChg chg="mod">
          <ac:chgData name="DOCENTE - MANUEL ALBERTO  GUEVARA  NAJARRO" userId="dc0839a7-ef25-445d-88fe-29223dfab4a5" providerId="ADAL" clId="{C18A2E0A-10DF-4B2D-8C4A-2BE29445969F}" dt="2021-07-30T01:01:12.221" v="800" actId="6549"/>
          <ac:spMkLst>
            <pc:docMk/>
            <pc:sldMk cId="1026487" sldId="564"/>
            <ac:spMk id="5" creationId="{079F80E9-C8D2-8B42-B481-B910D99A780C}"/>
          </ac:spMkLst>
        </pc:spChg>
      </pc:sldChg>
      <pc:sldChg chg="modSp mod">
        <pc:chgData name="DOCENTE - MANUEL ALBERTO  GUEVARA  NAJARRO" userId="dc0839a7-ef25-445d-88fe-29223dfab4a5" providerId="ADAL" clId="{C18A2E0A-10DF-4B2D-8C4A-2BE29445969F}" dt="2021-07-23T23:21:01.190" v="161" actId="27636"/>
        <pc:sldMkLst>
          <pc:docMk/>
          <pc:sldMk cId="1889000168" sldId="632"/>
        </pc:sldMkLst>
        <pc:spChg chg="mod">
          <ac:chgData name="DOCENTE - MANUEL ALBERTO  GUEVARA  NAJARRO" userId="dc0839a7-ef25-445d-88fe-29223dfab4a5" providerId="ADAL" clId="{C18A2E0A-10DF-4B2D-8C4A-2BE29445969F}" dt="2021-07-23T23:19:05.930" v="81" actId="207"/>
          <ac:spMkLst>
            <pc:docMk/>
            <pc:sldMk cId="1889000168" sldId="632"/>
            <ac:spMk id="2" creationId="{CAEAB8AD-E6F1-4D23-BAEE-D57465CFE423}"/>
          </ac:spMkLst>
        </pc:spChg>
        <pc:spChg chg="mod">
          <ac:chgData name="DOCENTE - MANUEL ALBERTO  GUEVARA  NAJARRO" userId="dc0839a7-ef25-445d-88fe-29223dfab4a5" providerId="ADAL" clId="{C18A2E0A-10DF-4B2D-8C4A-2BE29445969F}" dt="2021-07-23T23:13:24.492" v="40" actId="6549"/>
          <ac:spMkLst>
            <pc:docMk/>
            <pc:sldMk cId="1889000168" sldId="632"/>
            <ac:spMk id="5" creationId="{5ECE236A-6C3C-46E8-A81F-7846D7B4570C}"/>
          </ac:spMkLst>
        </pc:spChg>
        <pc:spChg chg="mod">
          <ac:chgData name="DOCENTE - MANUEL ALBERTO  GUEVARA  NAJARRO" userId="dc0839a7-ef25-445d-88fe-29223dfab4a5" providerId="ADAL" clId="{C18A2E0A-10DF-4B2D-8C4A-2BE29445969F}" dt="2021-07-23T23:21:01.190" v="161" actId="27636"/>
          <ac:spMkLst>
            <pc:docMk/>
            <pc:sldMk cId="1889000168" sldId="632"/>
            <ac:spMk id="6" creationId="{62B8E1A4-E755-4E07-B436-48B0481D7B00}"/>
          </ac:spMkLst>
        </pc:spChg>
        <pc:spChg chg="mod">
          <ac:chgData name="DOCENTE - MANUEL ALBERTO  GUEVARA  NAJARRO" userId="dc0839a7-ef25-445d-88fe-29223dfab4a5" providerId="ADAL" clId="{C18A2E0A-10DF-4B2D-8C4A-2BE29445969F}" dt="2021-07-23T23:18:58.211" v="80" actId="207"/>
          <ac:spMkLst>
            <pc:docMk/>
            <pc:sldMk cId="1889000168" sldId="632"/>
            <ac:spMk id="9" creationId="{7DF60872-10C3-4711-AE9B-22E496B33208}"/>
          </ac:spMkLst>
        </pc:spChg>
        <pc:spChg chg="mod">
          <ac:chgData name="DOCENTE - MANUEL ALBERTO  GUEVARA  NAJARRO" userId="dc0839a7-ef25-445d-88fe-29223dfab4a5" providerId="ADAL" clId="{C18A2E0A-10DF-4B2D-8C4A-2BE29445969F}" dt="2021-07-23T23:19:11.315" v="89" actId="1035"/>
          <ac:spMkLst>
            <pc:docMk/>
            <pc:sldMk cId="1889000168" sldId="632"/>
            <ac:spMk id="10" creationId="{434E56E8-4F93-4831-B00A-D221AD197809}"/>
          </ac:spMkLst>
        </pc:spChg>
        <pc:picChg chg="mod">
          <ac:chgData name="DOCENTE - MANUEL ALBERTO  GUEVARA  NAJARRO" userId="dc0839a7-ef25-445d-88fe-29223dfab4a5" providerId="ADAL" clId="{C18A2E0A-10DF-4B2D-8C4A-2BE29445969F}" dt="2021-07-23T23:19:15.901" v="90" actId="14100"/>
          <ac:picMkLst>
            <pc:docMk/>
            <pc:sldMk cId="1889000168" sldId="632"/>
            <ac:picMk id="4" creationId="{B12BDDEC-0F55-438F-99F7-DBA917A0AF75}"/>
          </ac:picMkLst>
        </pc:picChg>
      </pc:sldChg>
      <pc:sldChg chg="modSp mod">
        <pc:chgData name="DOCENTE - MANUEL ALBERTO  GUEVARA  NAJARRO" userId="dc0839a7-ef25-445d-88fe-29223dfab4a5" providerId="ADAL" clId="{C18A2E0A-10DF-4B2D-8C4A-2BE29445969F}" dt="2021-07-30T02:10:29.558" v="1498" actId="1037"/>
        <pc:sldMkLst>
          <pc:docMk/>
          <pc:sldMk cId="1885386360" sldId="649"/>
        </pc:sldMkLst>
        <pc:spChg chg="mod">
          <ac:chgData name="DOCENTE - MANUEL ALBERTO  GUEVARA  NAJARRO" userId="dc0839a7-ef25-445d-88fe-29223dfab4a5" providerId="ADAL" clId="{C18A2E0A-10DF-4B2D-8C4A-2BE29445969F}" dt="2021-07-30T02:10:29.558" v="1498" actId="1037"/>
          <ac:spMkLst>
            <pc:docMk/>
            <pc:sldMk cId="1885386360" sldId="649"/>
            <ac:spMk id="7" creationId="{1324D68F-ACA4-42AD-B878-BD975A546207}"/>
          </ac:spMkLst>
        </pc:spChg>
      </pc:sldChg>
      <pc:sldChg chg="addSp delSp modSp mod">
        <pc:chgData name="DOCENTE - MANUEL ALBERTO  GUEVARA  NAJARRO" userId="dc0839a7-ef25-445d-88fe-29223dfab4a5" providerId="ADAL" clId="{C18A2E0A-10DF-4B2D-8C4A-2BE29445969F}" dt="2021-07-23T23:39:38.597" v="194" actId="242"/>
        <pc:sldMkLst>
          <pc:docMk/>
          <pc:sldMk cId="2831836023" sldId="650"/>
        </pc:sldMkLst>
        <pc:spChg chg="mod">
          <ac:chgData name="DOCENTE - MANUEL ALBERTO  GUEVARA  NAJARRO" userId="dc0839a7-ef25-445d-88fe-29223dfab4a5" providerId="ADAL" clId="{C18A2E0A-10DF-4B2D-8C4A-2BE29445969F}" dt="2021-07-23T23:21:32.058" v="165" actId="27636"/>
          <ac:spMkLst>
            <pc:docMk/>
            <pc:sldMk cId="2831836023" sldId="650"/>
            <ac:spMk id="2" creationId="{A513C804-6001-4C7A-A4F6-858606C13E1B}"/>
          </ac:spMkLst>
        </pc:spChg>
        <pc:spChg chg="mod">
          <ac:chgData name="DOCENTE - MANUEL ALBERTO  GUEVARA  NAJARRO" userId="dc0839a7-ef25-445d-88fe-29223dfab4a5" providerId="ADAL" clId="{C18A2E0A-10DF-4B2D-8C4A-2BE29445969F}" dt="2021-07-23T23:39:38.597" v="194" actId="242"/>
          <ac:spMkLst>
            <pc:docMk/>
            <pc:sldMk cId="2831836023" sldId="650"/>
            <ac:spMk id="3" creationId="{2E135C1E-EAD9-428A-8A2E-033A4004E55A}"/>
          </ac:spMkLst>
        </pc:spChg>
        <pc:spChg chg="add del mod">
          <ac:chgData name="DOCENTE - MANUEL ALBERTO  GUEVARA  NAJARRO" userId="dc0839a7-ef25-445d-88fe-29223dfab4a5" providerId="ADAL" clId="{C18A2E0A-10DF-4B2D-8C4A-2BE29445969F}" dt="2021-07-23T23:39:11.996" v="172" actId="478"/>
          <ac:spMkLst>
            <pc:docMk/>
            <pc:sldMk cId="2831836023" sldId="650"/>
            <ac:spMk id="6" creationId="{B350C92E-04B7-42F6-85B0-DF62605EF316}"/>
          </ac:spMkLst>
        </pc:spChg>
        <pc:spChg chg="del">
          <ac:chgData name="DOCENTE - MANUEL ALBERTO  GUEVARA  NAJARRO" userId="dc0839a7-ef25-445d-88fe-29223dfab4a5" providerId="ADAL" clId="{C18A2E0A-10DF-4B2D-8C4A-2BE29445969F}" dt="2021-07-23T23:36:54.232" v="168" actId="478"/>
          <ac:spMkLst>
            <pc:docMk/>
            <pc:sldMk cId="2831836023" sldId="650"/>
            <ac:spMk id="9" creationId="{E10DF909-448A-4480-9414-90540392906D}"/>
          </ac:spMkLst>
        </pc:spChg>
        <pc:picChg chg="del mod">
          <ac:chgData name="DOCENTE - MANUEL ALBERTO  GUEVARA  NAJARRO" userId="dc0839a7-ef25-445d-88fe-29223dfab4a5" providerId="ADAL" clId="{C18A2E0A-10DF-4B2D-8C4A-2BE29445969F}" dt="2021-07-23T23:39:08.713" v="170" actId="478"/>
          <ac:picMkLst>
            <pc:docMk/>
            <pc:sldMk cId="2831836023" sldId="650"/>
            <ac:picMk id="7" creationId="{3C807383-3CC5-4D63-8375-0E3D1A1C3848}"/>
          </ac:picMkLst>
        </pc:picChg>
        <pc:picChg chg="add mod">
          <ac:chgData name="DOCENTE - MANUEL ALBERTO  GUEVARA  NAJARRO" userId="dc0839a7-ef25-445d-88fe-29223dfab4a5" providerId="ADAL" clId="{C18A2E0A-10DF-4B2D-8C4A-2BE29445969F}" dt="2021-07-23T23:39:33.418" v="192" actId="1036"/>
          <ac:picMkLst>
            <pc:docMk/>
            <pc:sldMk cId="2831836023" sldId="650"/>
            <ac:picMk id="1026" creationId="{CCB0D59E-ED8F-46D5-A6CA-E314B28F3123}"/>
          </ac:picMkLst>
        </pc:picChg>
      </pc:sldChg>
      <pc:sldChg chg="addSp delSp modSp mod">
        <pc:chgData name="DOCENTE - MANUEL ALBERTO  GUEVARA  NAJARRO" userId="dc0839a7-ef25-445d-88fe-29223dfab4a5" providerId="ADAL" clId="{C18A2E0A-10DF-4B2D-8C4A-2BE29445969F}" dt="2021-07-30T00:23:50.067" v="763" actId="1038"/>
        <pc:sldMkLst>
          <pc:docMk/>
          <pc:sldMk cId="2092610989" sldId="652"/>
        </pc:sldMkLst>
        <pc:spChg chg="mod">
          <ac:chgData name="DOCENTE - MANUEL ALBERTO  GUEVARA  NAJARRO" userId="dc0839a7-ef25-445d-88fe-29223dfab4a5" providerId="ADAL" clId="{C18A2E0A-10DF-4B2D-8C4A-2BE29445969F}" dt="2021-07-23T23:39:58.020" v="195"/>
          <ac:spMkLst>
            <pc:docMk/>
            <pc:sldMk cId="2092610989" sldId="652"/>
            <ac:spMk id="2" creationId="{A513C804-6001-4C7A-A4F6-858606C13E1B}"/>
          </ac:spMkLst>
        </pc:spChg>
        <pc:spChg chg="del">
          <ac:chgData name="DOCENTE - MANUEL ALBERTO  GUEVARA  NAJARRO" userId="dc0839a7-ef25-445d-88fe-29223dfab4a5" providerId="ADAL" clId="{C18A2E0A-10DF-4B2D-8C4A-2BE29445969F}" dt="2021-07-23T23:40:00.865" v="196" actId="478"/>
          <ac:spMkLst>
            <pc:docMk/>
            <pc:sldMk cId="2092610989" sldId="652"/>
            <ac:spMk id="3" creationId="{2E135C1E-EAD9-428A-8A2E-033A4004E55A}"/>
          </ac:spMkLst>
        </pc:spChg>
        <pc:spChg chg="add del mod">
          <ac:chgData name="DOCENTE - MANUEL ALBERTO  GUEVARA  NAJARRO" userId="dc0839a7-ef25-445d-88fe-29223dfab4a5" providerId="ADAL" clId="{C18A2E0A-10DF-4B2D-8C4A-2BE29445969F}" dt="2021-07-23T23:40:02.982" v="197" actId="478"/>
          <ac:spMkLst>
            <pc:docMk/>
            <pc:sldMk cId="2092610989" sldId="652"/>
            <ac:spMk id="6" creationId="{2EF1257C-32FB-4F7A-92AF-5A8662860F39}"/>
          </ac:spMkLst>
        </pc:spChg>
        <pc:spChg chg="add del mod">
          <ac:chgData name="DOCENTE - MANUEL ALBERTO  GUEVARA  NAJARRO" userId="dc0839a7-ef25-445d-88fe-29223dfab4a5" providerId="ADAL" clId="{C18A2E0A-10DF-4B2D-8C4A-2BE29445969F}" dt="2021-07-23T23:40:02.982" v="197" actId="478"/>
          <ac:spMkLst>
            <pc:docMk/>
            <pc:sldMk cId="2092610989" sldId="652"/>
            <ac:spMk id="8" creationId="{B6030D99-B09D-41E2-9538-0BFDEA9BE3CC}"/>
          </ac:spMkLst>
        </pc:spChg>
        <pc:spChg chg="add del mod">
          <ac:chgData name="DOCENTE - MANUEL ALBERTO  GUEVARA  NAJARRO" userId="dc0839a7-ef25-445d-88fe-29223dfab4a5" providerId="ADAL" clId="{C18A2E0A-10DF-4B2D-8C4A-2BE29445969F}" dt="2021-07-23T23:42:46.858" v="199"/>
          <ac:spMkLst>
            <pc:docMk/>
            <pc:sldMk cId="2092610989" sldId="652"/>
            <ac:spMk id="10" creationId="{DEAA38B2-443F-44B0-B977-49FA71B31652}"/>
          </ac:spMkLst>
        </pc:spChg>
        <pc:spChg chg="add del mod">
          <ac:chgData name="DOCENTE - MANUEL ALBERTO  GUEVARA  NAJARRO" userId="dc0839a7-ef25-445d-88fe-29223dfab4a5" providerId="ADAL" clId="{C18A2E0A-10DF-4B2D-8C4A-2BE29445969F}" dt="2021-07-23T23:42:46.858" v="199"/>
          <ac:spMkLst>
            <pc:docMk/>
            <pc:sldMk cId="2092610989" sldId="652"/>
            <ac:spMk id="11" creationId="{E63DC873-7BA9-4380-8D7E-C3B00FE21AE0}"/>
          </ac:spMkLst>
        </pc:spChg>
        <pc:spChg chg="add del mod">
          <ac:chgData name="DOCENTE - MANUEL ALBERTO  GUEVARA  NAJARRO" userId="dc0839a7-ef25-445d-88fe-29223dfab4a5" providerId="ADAL" clId="{C18A2E0A-10DF-4B2D-8C4A-2BE29445969F}" dt="2021-07-23T23:42:46.858" v="199"/>
          <ac:spMkLst>
            <pc:docMk/>
            <pc:sldMk cId="2092610989" sldId="652"/>
            <ac:spMk id="12" creationId="{383EFE55-DBF7-4E4A-817B-252ECC176BB8}"/>
          </ac:spMkLst>
        </pc:spChg>
        <pc:spChg chg="add del mod">
          <ac:chgData name="DOCENTE - MANUEL ALBERTO  GUEVARA  NAJARRO" userId="dc0839a7-ef25-445d-88fe-29223dfab4a5" providerId="ADAL" clId="{C18A2E0A-10DF-4B2D-8C4A-2BE29445969F}" dt="2021-07-23T23:42:46.858" v="199"/>
          <ac:spMkLst>
            <pc:docMk/>
            <pc:sldMk cId="2092610989" sldId="652"/>
            <ac:spMk id="13" creationId="{5FB10073-0F2C-4A5C-8201-9E6CFC66CD11}"/>
          </ac:spMkLst>
        </pc:spChg>
        <pc:spChg chg="add del mod">
          <ac:chgData name="DOCENTE - MANUEL ALBERTO  GUEVARA  NAJARRO" userId="dc0839a7-ef25-445d-88fe-29223dfab4a5" providerId="ADAL" clId="{C18A2E0A-10DF-4B2D-8C4A-2BE29445969F}" dt="2021-07-23T23:42:46.858" v="199"/>
          <ac:spMkLst>
            <pc:docMk/>
            <pc:sldMk cId="2092610989" sldId="652"/>
            <ac:spMk id="15" creationId="{D1341EDB-B3E1-4DEF-8F46-2AE5CAE84E11}"/>
          </ac:spMkLst>
        </pc:spChg>
        <pc:spChg chg="add del mod">
          <ac:chgData name="DOCENTE - MANUEL ALBERTO  GUEVARA  NAJARRO" userId="dc0839a7-ef25-445d-88fe-29223dfab4a5" providerId="ADAL" clId="{C18A2E0A-10DF-4B2D-8C4A-2BE29445969F}" dt="2021-07-23T23:42:46.858" v="199"/>
          <ac:spMkLst>
            <pc:docMk/>
            <pc:sldMk cId="2092610989" sldId="652"/>
            <ac:spMk id="16" creationId="{5CD49A45-C2AE-4F0B-95E6-A1E7E0CAC73F}"/>
          </ac:spMkLst>
        </pc:spChg>
        <pc:spChg chg="add del mod">
          <ac:chgData name="DOCENTE - MANUEL ALBERTO  GUEVARA  NAJARRO" userId="dc0839a7-ef25-445d-88fe-29223dfab4a5" providerId="ADAL" clId="{C18A2E0A-10DF-4B2D-8C4A-2BE29445969F}" dt="2021-07-23T23:42:46.858" v="199"/>
          <ac:spMkLst>
            <pc:docMk/>
            <pc:sldMk cId="2092610989" sldId="652"/>
            <ac:spMk id="17" creationId="{5A431C9B-3BE7-4AA8-9343-7F6FA808E531}"/>
          </ac:spMkLst>
        </pc:spChg>
        <pc:spChg chg="add del mod">
          <ac:chgData name="DOCENTE - MANUEL ALBERTO  GUEVARA  NAJARRO" userId="dc0839a7-ef25-445d-88fe-29223dfab4a5" providerId="ADAL" clId="{C18A2E0A-10DF-4B2D-8C4A-2BE29445969F}" dt="2021-07-23T23:42:46.858" v="199"/>
          <ac:spMkLst>
            <pc:docMk/>
            <pc:sldMk cId="2092610989" sldId="652"/>
            <ac:spMk id="18" creationId="{590B2956-7553-4DDE-9FA7-E03182C6A05F}"/>
          </ac:spMkLst>
        </pc:spChg>
        <pc:spChg chg="add del mod">
          <ac:chgData name="DOCENTE - MANUEL ALBERTO  GUEVARA  NAJARRO" userId="dc0839a7-ef25-445d-88fe-29223dfab4a5" providerId="ADAL" clId="{C18A2E0A-10DF-4B2D-8C4A-2BE29445969F}" dt="2021-07-23T23:42:46.858" v="199"/>
          <ac:spMkLst>
            <pc:docMk/>
            <pc:sldMk cId="2092610989" sldId="652"/>
            <ac:spMk id="20" creationId="{4441C695-31B4-4427-ACB7-150FD4FCBD58}"/>
          </ac:spMkLst>
        </pc:spChg>
        <pc:spChg chg="add del mod">
          <ac:chgData name="DOCENTE - MANUEL ALBERTO  GUEVARA  NAJARRO" userId="dc0839a7-ef25-445d-88fe-29223dfab4a5" providerId="ADAL" clId="{C18A2E0A-10DF-4B2D-8C4A-2BE29445969F}" dt="2021-07-23T23:42:46.858" v="199"/>
          <ac:spMkLst>
            <pc:docMk/>
            <pc:sldMk cId="2092610989" sldId="652"/>
            <ac:spMk id="21" creationId="{0A800251-1964-4CBF-91AB-82E2BC45BE1E}"/>
          </ac:spMkLst>
        </pc:spChg>
        <pc:spChg chg="add del mod">
          <ac:chgData name="DOCENTE - MANUEL ALBERTO  GUEVARA  NAJARRO" userId="dc0839a7-ef25-445d-88fe-29223dfab4a5" providerId="ADAL" clId="{C18A2E0A-10DF-4B2D-8C4A-2BE29445969F}" dt="2021-07-23T23:42:46.858" v="199"/>
          <ac:spMkLst>
            <pc:docMk/>
            <pc:sldMk cId="2092610989" sldId="652"/>
            <ac:spMk id="22" creationId="{37227495-16ED-4F2D-978D-62226635486A}"/>
          </ac:spMkLst>
        </pc:spChg>
        <pc:spChg chg="add del mod">
          <ac:chgData name="DOCENTE - MANUEL ALBERTO  GUEVARA  NAJARRO" userId="dc0839a7-ef25-445d-88fe-29223dfab4a5" providerId="ADAL" clId="{C18A2E0A-10DF-4B2D-8C4A-2BE29445969F}" dt="2021-07-23T23:42:46.858" v="199"/>
          <ac:spMkLst>
            <pc:docMk/>
            <pc:sldMk cId="2092610989" sldId="652"/>
            <ac:spMk id="23" creationId="{159605DC-4A2F-401B-8F7D-71CA12FC0E72}"/>
          </ac:spMkLst>
        </pc:spChg>
        <pc:spChg chg="add del mod">
          <ac:chgData name="DOCENTE - MANUEL ALBERTO  GUEVARA  NAJARRO" userId="dc0839a7-ef25-445d-88fe-29223dfab4a5" providerId="ADAL" clId="{C18A2E0A-10DF-4B2D-8C4A-2BE29445969F}" dt="2021-07-23T23:42:46.858" v="199"/>
          <ac:spMkLst>
            <pc:docMk/>
            <pc:sldMk cId="2092610989" sldId="652"/>
            <ac:spMk id="25" creationId="{DD177651-A1D7-4ADA-91F0-0EC2CA079009}"/>
          </ac:spMkLst>
        </pc:spChg>
        <pc:spChg chg="add del mod">
          <ac:chgData name="DOCENTE - MANUEL ALBERTO  GUEVARA  NAJARRO" userId="dc0839a7-ef25-445d-88fe-29223dfab4a5" providerId="ADAL" clId="{C18A2E0A-10DF-4B2D-8C4A-2BE29445969F}" dt="2021-07-23T23:42:46.858" v="199"/>
          <ac:spMkLst>
            <pc:docMk/>
            <pc:sldMk cId="2092610989" sldId="652"/>
            <ac:spMk id="26" creationId="{3DBCEE00-E18F-411F-84B8-BC3992170B97}"/>
          </ac:spMkLst>
        </pc:spChg>
        <pc:spChg chg="add del mod">
          <ac:chgData name="DOCENTE - MANUEL ALBERTO  GUEVARA  NAJARRO" userId="dc0839a7-ef25-445d-88fe-29223dfab4a5" providerId="ADAL" clId="{C18A2E0A-10DF-4B2D-8C4A-2BE29445969F}" dt="2021-07-23T23:42:46.858" v="199"/>
          <ac:spMkLst>
            <pc:docMk/>
            <pc:sldMk cId="2092610989" sldId="652"/>
            <ac:spMk id="27" creationId="{B1ED53D2-7FB6-4AD8-A2AC-1AE4217FD1F8}"/>
          </ac:spMkLst>
        </pc:spChg>
        <pc:spChg chg="add del mod">
          <ac:chgData name="DOCENTE - MANUEL ALBERTO  GUEVARA  NAJARRO" userId="dc0839a7-ef25-445d-88fe-29223dfab4a5" providerId="ADAL" clId="{C18A2E0A-10DF-4B2D-8C4A-2BE29445969F}" dt="2021-07-23T23:42:46.858" v="199"/>
          <ac:spMkLst>
            <pc:docMk/>
            <pc:sldMk cId="2092610989" sldId="652"/>
            <ac:spMk id="28" creationId="{7A39C911-329F-4B66-8CD2-EB8D24803334}"/>
          </ac:spMkLst>
        </pc:spChg>
        <pc:spChg chg="add del mod">
          <ac:chgData name="DOCENTE - MANUEL ALBERTO  GUEVARA  NAJARRO" userId="dc0839a7-ef25-445d-88fe-29223dfab4a5" providerId="ADAL" clId="{C18A2E0A-10DF-4B2D-8C4A-2BE29445969F}" dt="2021-07-23T23:42:46.858" v="199"/>
          <ac:spMkLst>
            <pc:docMk/>
            <pc:sldMk cId="2092610989" sldId="652"/>
            <ac:spMk id="30" creationId="{EAAAC333-8A69-4F2C-9E66-2A7467AEA3EE}"/>
          </ac:spMkLst>
        </pc:spChg>
        <pc:spChg chg="add del mod">
          <ac:chgData name="DOCENTE - MANUEL ALBERTO  GUEVARA  NAJARRO" userId="dc0839a7-ef25-445d-88fe-29223dfab4a5" providerId="ADAL" clId="{C18A2E0A-10DF-4B2D-8C4A-2BE29445969F}" dt="2021-07-23T23:42:46.858" v="199"/>
          <ac:spMkLst>
            <pc:docMk/>
            <pc:sldMk cId="2092610989" sldId="652"/>
            <ac:spMk id="31" creationId="{BA83DEB2-1494-40F8-9366-41BE1CF09B8B}"/>
          </ac:spMkLst>
        </pc:spChg>
        <pc:spChg chg="add del mod">
          <ac:chgData name="DOCENTE - MANUEL ALBERTO  GUEVARA  NAJARRO" userId="dc0839a7-ef25-445d-88fe-29223dfab4a5" providerId="ADAL" clId="{C18A2E0A-10DF-4B2D-8C4A-2BE29445969F}" dt="2021-07-23T23:42:46.858" v="199"/>
          <ac:spMkLst>
            <pc:docMk/>
            <pc:sldMk cId="2092610989" sldId="652"/>
            <ac:spMk id="32" creationId="{8BA066E3-873F-416D-9B1C-60DA95F9D03F}"/>
          </ac:spMkLst>
        </pc:spChg>
        <pc:spChg chg="add del mod">
          <ac:chgData name="DOCENTE - MANUEL ALBERTO  GUEVARA  NAJARRO" userId="dc0839a7-ef25-445d-88fe-29223dfab4a5" providerId="ADAL" clId="{C18A2E0A-10DF-4B2D-8C4A-2BE29445969F}" dt="2021-07-23T23:42:46.858" v="199"/>
          <ac:spMkLst>
            <pc:docMk/>
            <pc:sldMk cId="2092610989" sldId="652"/>
            <ac:spMk id="33" creationId="{9FCF4477-858B-4944-AE68-03F9624A16CA}"/>
          </ac:spMkLst>
        </pc:spChg>
        <pc:spChg chg="add del mod">
          <ac:chgData name="DOCENTE - MANUEL ALBERTO  GUEVARA  NAJARRO" userId="dc0839a7-ef25-445d-88fe-29223dfab4a5" providerId="ADAL" clId="{C18A2E0A-10DF-4B2D-8C4A-2BE29445969F}" dt="2021-07-23T23:42:46.858" v="199"/>
          <ac:spMkLst>
            <pc:docMk/>
            <pc:sldMk cId="2092610989" sldId="652"/>
            <ac:spMk id="35" creationId="{CBB2087A-3764-4621-B3D6-5564A20282DA}"/>
          </ac:spMkLst>
        </pc:spChg>
        <pc:spChg chg="add del mod">
          <ac:chgData name="DOCENTE - MANUEL ALBERTO  GUEVARA  NAJARRO" userId="dc0839a7-ef25-445d-88fe-29223dfab4a5" providerId="ADAL" clId="{C18A2E0A-10DF-4B2D-8C4A-2BE29445969F}" dt="2021-07-23T23:42:46.858" v="199"/>
          <ac:spMkLst>
            <pc:docMk/>
            <pc:sldMk cId="2092610989" sldId="652"/>
            <ac:spMk id="36" creationId="{53FB10A4-0672-4880-8E88-E2B847D76788}"/>
          </ac:spMkLst>
        </pc:spChg>
        <pc:spChg chg="add del mod">
          <ac:chgData name="DOCENTE - MANUEL ALBERTO  GUEVARA  NAJARRO" userId="dc0839a7-ef25-445d-88fe-29223dfab4a5" providerId="ADAL" clId="{C18A2E0A-10DF-4B2D-8C4A-2BE29445969F}" dt="2021-07-23T23:42:46.858" v="199"/>
          <ac:spMkLst>
            <pc:docMk/>
            <pc:sldMk cId="2092610989" sldId="652"/>
            <ac:spMk id="37" creationId="{4EFCD26B-D2EE-45A9-8DA1-3C51245134E7}"/>
          </ac:spMkLst>
        </pc:spChg>
        <pc:spChg chg="add del mod">
          <ac:chgData name="DOCENTE - MANUEL ALBERTO  GUEVARA  NAJARRO" userId="dc0839a7-ef25-445d-88fe-29223dfab4a5" providerId="ADAL" clId="{C18A2E0A-10DF-4B2D-8C4A-2BE29445969F}" dt="2021-07-23T23:42:46.858" v="199"/>
          <ac:spMkLst>
            <pc:docMk/>
            <pc:sldMk cId="2092610989" sldId="652"/>
            <ac:spMk id="38" creationId="{F62C9030-5231-4F37-B9E4-EFB411AA5485}"/>
          </ac:spMkLst>
        </pc:spChg>
        <pc:spChg chg="add del mod">
          <ac:chgData name="DOCENTE - MANUEL ALBERTO  GUEVARA  NAJARRO" userId="dc0839a7-ef25-445d-88fe-29223dfab4a5" providerId="ADAL" clId="{C18A2E0A-10DF-4B2D-8C4A-2BE29445969F}" dt="2021-07-23T23:42:46.858" v="199"/>
          <ac:spMkLst>
            <pc:docMk/>
            <pc:sldMk cId="2092610989" sldId="652"/>
            <ac:spMk id="39" creationId="{E01C02E6-45A7-4E6D-9308-E234A60929A3}"/>
          </ac:spMkLst>
        </pc:spChg>
        <pc:spChg chg="add del mod">
          <ac:chgData name="DOCENTE - MANUEL ALBERTO  GUEVARA  NAJARRO" userId="dc0839a7-ef25-445d-88fe-29223dfab4a5" providerId="ADAL" clId="{C18A2E0A-10DF-4B2D-8C4A-2BE29445969F}" dt="2021-07-23T23:42:46.858" v="199"/>
          <ac:spMkLst>
            <pc:docMk/>
            <pc:sldMk cId="2092610989" sldId="652"/>
            <ac:spMk id="40" creationId="{BA0CC9F7-56A9-473F-B128-49D22DA724D6}"/>
          </ac:spMkLst>
        </pc:spChg>
        <pc:spChg chg="add del mod">
          <ac:chgData name="DOCENTE - MANUEL ALBERTO  GUEVARA  NAJARRO" userId="dc0839a7-ef25-445d-88fe-29223dfab4a5" providerId="ADAL" clId="{C18A2E0A-10DF-4B2D-8C4A-2BE29445969F}" dt="2021-07-23T23:42:46.858" v="199"/>
          <ac:spMkLst>
            <pc:docMk/>
            <pc:sldMk cId="2092610989" sldId="652"/>
            <ac:spMk id="41" creationId="{A2815AF0-287C-4511-A7B2-0B1DCCA1B74A}"/>
          </ac:spMkLst>
        </pc:spChg>
        <pc:spChg chg="add del mod">
          <ac:chgData name="DOCENTE - MANUEL ALBERTO  GUEVARA  NAJARRO" userId="dc0839a7-ef25-445d-88fe-29223dfab4a5" providerId="ADAL" clId="{C18A2E0A-10DF-4B2D-8C4A-2BE29445969F}" dt="2021-07-23T23:42:46.858" v="199"/>
          <ac:spMkLst>
            <pc:docMk/>
            <pc:sldMk cId="2092610989" sldId="652"/>
            <ac:spMk id="42" creationId="{E60FA957-61BB-4F5D-81F4-AD1E9DD07A56}"/>
          </ac:spMkLst>
        </pc:spChg>
        <pc:spChg chg="add del mod">
          <ac:chgData name="DOCENTE - MANUEL ALBERTO  GUEVARA  NAJARRO" userId="dc0839a7-ef25-445d-88fe-29223dfab4a5" providerId="ADAL" clId="{C18A2E0A-10DF-4B2D-8C4A-2BE29445969F}" dt="2021-07-23T23:42:46.858" v="199"/>
          <ac:spMkLst>
            <pc:docMk/>
            <pc:sldMk cId="2092610989" sldId="652"/>
            <ac:spMk id="43" creationId="{B4007CE2-0A13-421B-BA3E-C31770F0DC78}"/>
          </ac:spMkLst>
        </pc:spChg>
        <pc:spChg chg="add del mod">
          <ac:chgData name="DOCENTE - MANUEL ALBERTO  GUEVARA  NAJARRO" userId="dc0839a7-ef25-445d-88fe-29223dfab4a5" providerId="ADAL" clId="{C18A2E0A-10DF-4B2D-8C4A-2BE29445969F}" dt="2021-07-23T23:42:46.858" v="199"/>
          <ac:spMkLst>
            <pc:docMk/>
            <pc:sldMk cId="2092610989" sldId="652"/>
            <ac:spMk id="44" creationId="{EAD68C7D-90A4-4E9C-A08D-3EF1CCB45536}"/>
          </ac:spMkLst>
        </pc:spChg>
        <pc:spChg chg="mod">
          <ac:chgData name="DOCENTE - MANUEL ALBERTO  GUEVARA  NAJARRO" userId="dc0839a7-ef25-445d-88fe-29223dfab4a5" providerId="ADAL" clId="{C18A2E0A-10DF-4B2D-8C4A-2BE29445969F}" dt="2021-07-23T23:42:45.690" v="198"/>
          <ac:spMkLst>
            <pc:docMk/>
            <pc:sldMk cId="2092610989" sldId="652"/>
            <ac:spMk id="46" creationId="{1B69B023-46B9-4BF8-9D18-A756EE7A6AD9}"/>
          </ac:spMkLst>
        </pc:spChg>
        <pc:spChg chg="mod">
          <ac:chgData name="DOCENTE - MANUEL ALBERTO  GUEVARA  NAJARRO" userId="dc0839a7-ef25-445d-88fe-29223dfab4a5" providerId="ADAL" clId="{C18A2E0A-10DF-4B2D-8C4A-2BE29445969F}" dt="2021-07-23T23:42:45.690" v="198"/>
          <ac:spMkLst>
            <pc:docMk/>
            <pc:sldMk cId="2092610989" sldId="652"/>
            <ac:spMk id="47" creationId="{3AC30620-802F-420F-8005-9A6B39BC83E4}"/>
          </ac:spMkLst>
        </pc:spChg>
        <pc:spChg chg="mod">
          <ac:chgData name="DOCENTE - MANUEL ALBERTO  GUEVARA  NAJARRO" userId="dc0839a7-ef25-445d-88fe-29223dfab4a5" providerId="ADAL" clId="{C18A2E0A-10DF-4B2D-8C4A-2BE29445969F}" dt="2021-07-23T23:42:45.690" v="198"/>
          <ac:spMkLst>
            <pc:docMk/>
            <pc:sldMk cId="2092610989" sldId="652"/>
            <ac:spMk id="48" creationId="{BE0CC790-B2F5-43C2-8925-06D32BA03D04}"/>
          </ac:spMkLst>
        </pc:spChg>
        <pc:spChg chg="mod">
          <ac:chgData name="DOCENTE - MANUEL ALBERTO  GUEVARA  NAJARRO" userId="dc0839a7-ef25-445d-88fe-29223dfab4a5" providerId="ADAL" clId="{C18A2E0A-10DF-4B2D-8C4A-2BE29445969F}" dt="2021-07-23T23:42:45.690" v="198"/>
          <ac:spMkLst>
            <pc:docMk/>
            <pc:sldMk cId="2092610989" sldId="652"/>
            <ac:spMk id="49" creationId="{E1740D21-D4F8-4DE1-A08A-087E071B69F3}"/>
          </ac:spMkLst>
        </pc:spChg>
        <pc:spChg chg="mod">
          <ac:chgData name="DOCENTE - MANUEL ALBERTO  GUEVARA  NAJARRO" userId="dc0839a7-ef25-445d-88fe-29223dfab4a5" providerId="ADAL" clId="{C18A2E0A-10DF-4B2D-8C4A-2BE29445969F}" dt="2021-07-23T23:42:45.690" v="198"/>
          <ac:spMkLst>
            <pc:docMk/>
            <pc:sldMk cId="2092610989" sldId="652"/>
            <ac:spMk id="50" creationId="{E35AD762-B865-43F6-B131-9F002DAE314B}"/>
          </ac:spMkLst>
        </pc:spChg>
        <pc:spChg chg="mod">
          <ac:chgData name="DOCENTE - MANUEL ALBERTO  GUEVARA  NAJARRO" userId="dc0839a7-ef25-445d-88fe-29223dfab4a5" providerId="ADAL" clId="{C18A2E0A-10DF-4B2D-8C4A-2BE29445969F}" dt="2021-07-23T23:42:45.690" v="198"/>
          <ac:spMkLst>
            <pc:docMk/>
            <pc:sldMk cId="2092610989" sldId="652"/>
            <ac:spMk id="51" creationId="{295A9717-6469-460E-BF2E-B3F52DE732E5}"/>
          </ac:spMkLst>
        </pc:spChg>
        <pc:spChg chg="mod">
          <ac:chgData name="DOCENTE - MANUEL ALBERTO  GUEVARA  NAJARRO" userId="dc0839a7-ef25-445d-88fe-29223dfab4a5" providerId="ADAL" clId="{C18A2E0A-10DF-4B2D-8C4A-2BE29445969F}" dt="2021-07-23T23:42:45.690" v="198"/>
          <ac:spMkLst>
            <pc:docMk/>
            <pc:sldMk cId="2092610989" sldId="652"/>
            <ac:spMk id="52" creationId="{EF3D9464-0937-43EE-A1CE-68FAA069367E}"/>
          </ac:spMkLst>
        </pc:spChg>
        <pc:spChg chg="mod">
          <ac:chgData name="DOCENTE - MANUEL ALBERTO  GUEVARA  NAJARRO" userId="dc0839a7-ef25-445d-88fe-29223dfab4a5" providerId="ADAL" clId="{C18A2E0A-10DF-4B2D-8C4A-2BE29445969F}" dt="2021-07-23T23:42:45.690" v="198"/>
          <ac:spMkLst>
            <pc:docMk/>
            <pc:sldMk cId="2092610989" sldId="652"/>
            <ac:spMk id="53" creationId="{2C778504-562A-4696-9744-41EB631299D8}"/>
          </ac:spMkLst>
        </pc:spChg>
        <pc:spChg chg="mod">
          <ac:chgData name="DOCENTE - MANUEL ALBERTO  GUEVARA  NAJARRO" userId="dc0839a7-ef25-445d-88fe-29223dfab4a5" providerId="ADAL" clId="{C18A2E0A-10DF-4B2D-8C4A-2BE29445969F}" dt="2021-07-23T23:42:45.690" v="198"/>
          <ac:spMkLst>
            <pc:docMk/>
            <pc:sldMk cId="2092610989" sldId="652"/>
            <ac:spMk id="54" creationId="{AD5F5037-C0BE-4D22-BE05-D34FAB2B5438}"/>
          </ac:spMkLst>
        </pc:spChg>
        <pc:spChg chg="mod">
          <ac:chgData name="DOCENTE - MANUEL ALBERTO  GUEVARA  NAJARRO" userId="dc0839a7-ef25-445d-88fe-29223dfab4a5" providerId="ADAL" clId="{C18A2E0A-10DF-4B2D-8C4A-2BE29445969F}" dt="2021-07-23T23:42:45.690" v="198"/>
          <ac:spMkLst>
            <pc:docMk/>
            <pc:sldMk cId="2092610989" sldId="652"/>
            <ac:spMk id="56" creationId="{C85CD6C0-57F2-4960-917D-E34BE8495D55}"/>
          </ac:spMkLst>
        </pc:spChg>
        <pc:spChg chg="mod">
          <ac:chgData name="DOCENTE - MANUEL ALBERTO  GUEVARA  NAJARRO" userId="dc0839a7-ef25-445d-88fe-29223dfab4a5" providerId="ADAL" clId="{C18A2E0A-10DF-4B2D-8C4A-2BE29445969F}" dt="2021-07-23T23:42:45.690" v="198"/>
          <ac:spMkLst>
            <pc:docMk/>
            <pc:sldMk cId="2092610989" sldId="652"/>
            <ac:spMk id="57" creationId="{B4395249-D437-40CB-8C32-0FC55AAA0417}"/>
          </ac:spMkLst>
        </pc:spChg>
        <pc:spChg chg="mod">
          <ac:chgData name="DOCENTE - MANUEL ALBERTO  GUEVARA  NAJARRO" userId="dc0839a7-ef25-445d-88fe-29223dfab4a5" providerId="ADAL" clId="{C18A2E0A-10DF-4B2D-8C4A-2BE29445969F}" dt="2021-07-23T23:42:45.690" v="198"/>
          <ac:spMkLst>
            <pc:docMk/>
            <pc:sldMk cId="2092610989" sldId="652"/>
            <ac:spMk id="58" creationId="{5FAB5AA5-1DC3-4BD4-B33E-A27CAC18095B}"/>
          </ac:spMkLst>
        </pc:spChg>
        <pc:spChg chg="mod">
          <ac:chgData name="DOCENTE - MANUEL ALBERTO  GUEVARA  NAJARRO" userId="dc0839a7-ef25-445d-88fe-29223dfab4a5" providerId="ADAL" clId="{C18A2E0A-10DF-4B2D-8C4A-2BE29445969F}" dt="2021-07-23T23:42:45.690" v="198"/>
          <ac:spMkLst>
            <pc:docMk/>
            <pc:sldMk cId="2092610989" sldId="652"/>
            <ac:spMk id="59" creationId="{AE3082DC-200B-4BB5-9EB3-6567FA36BE76}"/>
          </ac:spMkLst>
        </pc:spChg>
        <pc:spChg chg="mod">
          <ac:chgData name="DOCENTE - MANUEL ALBERTO  GUEVARA  NAJARRO" userId="dc0839a7-ef25-445d-88fe-29223dfab4a5" providerId="ADAL" clId="{C18A2E0A-10DF-4B2D-8C4A-2BE29445969F}" dt="2021-07-23T23:42:45.690" v="198"/>
          <ac:spMkLst>
            <pc:docMk/>
            <pc:sldMk cId="2092610989" sldId="652"/>
            <ac:spMk id="60" creationId="{458CF176-7D80-4DD5-B44B-F2B56F6E46CC}"/>
          </ac:spMkLst>
        </pc:spChg>
        <pc:spChg chg="mod">
          <ac:chgData name="DOCENTE - MANUEL ALBERTO  GUEVARA  NAJARRO" userId="dc0839a7-ef25-445d-88fe-29223dfab4a5" providerId="ADAL" clId="{C18A2E0A-10DF-4B2D-8C4A-2BE29445969F}" dt="2021-07-23T23:42:45.690" v="198"/>
          <ac:spMkLst>
            <pc:docMk/>
            <pc:sldMk cId="2092610989" sldId="652"/>
            <ac:spMk id="61" creationId="{4ED638EB-9ABC-486E-A549-CE934F217002}"/>
          </ac:spMkLst>
        </pc:spChg>
        <pc:spChg chg="mod">
          <ac:chgData name="DOCENTE - MANUEL ALBERTO  GUEVARA  NAJARRO" userId="dc0839a7-ef25-445d-88fe-29223dfab4a5" providerId="ADAL" clId="{C18A2E0A-10DF-4B2D-8C4A-2BE29445969F}" dt="2021-07-23T23:42:45.690" v="198"/>
          <ac:spMkLst>
            <pc:docMk/>
            <pc:sldMk cId="2092610989" sldId="652"/>
            <ac:spMk id="62" creationId="{D9732FC7-2ACD-491C-AE0E-00FF17DF3EC7}"/>
          </ac:spMkLst>
        </pc:spChg>
        <pc:spChg chg="mod">
          <ac:chgData name="DOCENTE - MANUEL ALBERTO  GUEVARA  NAJARRO" userId="dc0839a7-ef25-445d-88fe-29223dfab4a5" providerId="ADAL" clId="{C18A2E0A-10DF-4B2D-8C4A-2BE29445969F}" dt="2021-07-23T23:42:45.690" v="198"/>
          <ac:spMkLst>
            <pc:docMk/>
            <pc:sldMk cId="2092610989" sldId="652"/>
            <ac:spMk id="63" creationId="{51FE2EF7-6D29-4AA0-8B02-766392D6BE90}"/>
          </ac:spMkLst>
        </pc:spChg>
        <pc:spChg chg="mod">
          <ac:chgData name="DOCENTE - MANUEL ALBERTO  GUEVARA  NAJARRO" userId="dc0839a7-ef25-445d-88fe-29223dfab4a5" providerId="ADAL" clId="{C18A2E0A-10DF-4B2D-8C4A-2BE29445969F}" dt="2021-07-23T23:42:45.690" v="198"/>
          <ac:spMkLst>
            <pc:docMk/>
            <pc:sldMk cId="2092610989" sldId="652"/>
            <ac:spMk id="64" creationId="{71465E05-4BC7-4C30-93EF-E1A8727B9209}"/>
          </ac:spMkLst>
        </pc:spChg>
        <pc:spChg chg="mod">
          <ac:chgData name="DOCENTE - MANUEL ALBERTO  GUEVARA  NAJARRO" userId="dc0839a7-ef25-445d-88fe-29223dfab4a5" providerId="ADAL" clId="{C18A2E0A-10DF-4B2D-8C4A-2BE29445969F}" dt="2021-07-23T23:42:45.690" v="198"/>
          <ac:spMkLst>
            <pc:docMk/>
            <pc:sldMk cId="2092610989" sldId="652"/>
            <ac:spMk id="65" creationId="{B8CF8B92-1BC9-486E-8593-045712394FC1}"/>
          </ac:spMkLst>
        </pc:spChg>
        <pc:spChg chg="mod">
          <ac:chgData name="DOCENTE - MANUEL ALBERTO  GUEVARA  NAJARRO" userId="dc0839a7-ef25-445d-88fe-29223dfab4a5" providerId="ADAL" clId="{C18A2E0A-10DF-4B2D-8C4A-2BE29445969F}" dt="2021-07-23T23:42:45.690" v="198"/>
          <ac:spMkLst>
            <pc:docMk/>
            <pc:sldMk cId="2092610989" sldId="652"/>
            <ac:spMk id="67" creationId="{A07BF179-E317-4DD2-BA48-658EBBD0A839}"/>
          </ac:spMkLst>
        </pc:spChg>
        <pc:spChg chg="mod">
          <ac:chgData name="DOCENTE - MANUEL ALBERTO  GUEVARA  NAJARRO" userId="dc0839a7-ef25-445d-88fe-29223dfab4a5" providerId="ADAL" clId="{C18A2E0A-10DF-4B2D-8C4A-2BE29445969F}" dt="2021-07-23T23:42:45.690" v="198"/>
          <ac:spMkLst>
            <pc:docMk/>
            <pc:sldMk cId="2092610989" sldId="652"/>
            <ac:spMk id="68" creationId="{591B0424-EC06-48AF-9E07-E57B262AC436}"/>
          </ac:spMkLst>
        </pc:spChg>
        <pc:spChg chg="mod">
          <ac:chgData name="DOCENTE - MANUEL ALBERTO  GUEVARA  NAJARRO" userId="dc0839a7-ef25-445d-88fe-29223dfab4a5" providerId="ADAL" clId="{C18A2E0A-10DF-4B2D-8C4A-2BE29445969F}" dt="2021-07-23T23:42:45.690" v="198"/>
          <ac:spMkLst>
            <pc:docMk/>
            <pc:sldMk cId="2092610989" sldId="652"/>
            <ac:spMk id="69" creationId="{9E9C35FB-3AF8-4E2D-B45F-315DBAA7DF93}"/>
          </ac:spMkLst>
        </pc:spChg>
        <pc:spChg chg="mod">
          <ac:chgData name="DOCENTE - MANUEL ALBERTO  GUEVARA  NAJARRO" userId="dc0839a7-ef25-445d-88fe-29223dfab4a5" providerId="ADAL" clId="{C18A2E0A-10DF-4B2D-8C4A-2BE29445969F}" dt="2021-07-23T23:42:45.690" v="198"/>
          <ac:spMkLst>
            <pc:docMk/>
            <pc:sldMk cId="2092610989" sldId="652"/>
            <ac:spMk id="70" creationId="{B911EAA4-A855-4C41-8AAE-A888DD4BBEEE}"/>
          </ac:spMkLst>
        </pc:spChg>
        <pc:spChg chg="mod">
          <ac:chgData name="DOCENTE - MANUEL ALBERTO  GUEVARA  NAJARRO" userId="dc0839a7-ef25-445d-88fe-29223dfab4a5" providerId="ADAL" clId="{C18A2E0A-10DF-4B2D-8C4A-2BE29445969F}" dt="2021-07-23T23:42:45.690" v="198"/>
          <ac:spMkLst>
            <pc:docMk/>
            <pc:sldMk cId="2092610989" sldId="652"/>
            <ac:spMk id="71" creationId="{79376DEA-7396-4279-8BF7-C7A4785F3A0D}"/>
          </ac:spMkLst>
        </pc:spChg>
        <pc:spChg chg="mod">
          <ac:chgData name="DOCENTE - MANUEL ALBERTO  GUEVARA  NAJARRO" userId="dc0839a7-ef25-445d-88fe-29223dfab4a5" providerId="ADAL" clId="{C18A2E0A-10DF-4B2D-8C4A-2BE29445969F}" dt="2021-07-23T23:42:45.690" v="198"/>
          <ac:spMkLst>
            <pc:docMk/>
            <pc:sldMk cId="2092610989" sldId="652"/>
            <ac:spMk id="72" creationId="{47459A0F-6381-4D53-AE01-10631CAA515B}"/>
          </ac:spMkLst>
        </pc:spChg>
        <pc:spChg chg="mod">
          <ac:chgData name="DOCENTE - MANUEL ALBERTO  GUEVARA  NAJARRO" userId="dc0839a7-ef25-445d-88fe-29223dfab4a5" providerId="ADAL" clId="{C18A2E0A-10DF-4B2D-8C4A-2BE29445969F}" dt="2021-07-23T23:42:45.690" v="198"/>
          <ac:spMkLst>
            <pc:docMk/>
            <pc:sldMk cId="2092610989" sldId="652"/>
            <ac:spMk id="73" creationId="{5C682CD9-A757-47CA-87F4-625B3C9D1A32}"/>
          </ac:spMkLst>
        </pc:spChg>
        <pc:spChg chg="mod">
          <ac:chgData name="DOCENTE - MANUEL ALBERTO  GUEVARA  NAJARRO" userId="dc0839a7-ef25-445d-88fe-29223dfab4a5" providerId="ADAL" clId="{C18A2E0A-10DF-4B2D-8C4A-2BE29445969F}" dt="2021-07-23T23:42:45.690" v="198"/>
          <ac:spMkLst>
            <pc:docMk/>
            <pc:sldMk cId="2092610989" sldId="652"/>
            <ac:spMk id="74" creationId="{BB741AE1-3160-4132-A904-9F6FFDE89F9D}"/>
          </ac:spMkLst>
        </pc:spChg>
        <pc:spChg chg="mod">
          <ac:chgData name="DOCENTE - MANUEL ALBERTO  GUEVARA  NAJARRO" userId="dc0839a7-ef25-445d-88fe-29223dfab4a5" providerId="ADAL" clId="{C18A2E0A-10DF-4B2D-8C4A-2BE29445969F}" dt="2021-07-23T23:42:45.690" v="198"/>
          <ac:spMkLst>
            <pc:docMk/>
            <pc:sldMk cId="2092610989" sldId="652"/>
            <ac:spMk id="75" creationId="{EFB6CD71-1F77-4A8A-A20E-AC6BCFB31C62}"/>
          </ac:spMkLst>
        </pc:spChg>
        <pc:spChg chg="mod">
          <ac:chgData name="DOCENTE - MANUEL ALBERTO  GUEVARA  NAJARRO" userId="dc0839a7-ef25-445d-88fe-29223dfab4a5" providerId="ADAL" clId="{C18A2E0A-10DF-4B2D-8C4A-2BE29445969F}" dt="2021-07-23T23:42:45.690" v="198"/>
          <ac:spMkLst>
            <pc:docMk/>
            <pc:sldMk cId="2092610989" sldId="652"/>
            <ac:spMk id="76" creationId="{F1B7CA22-65D8-43B3-9B12-F01D7C9C9365}"/>
          </ac:spMkLst>
        </pc:spChg>
        <pc:spChg chg="mod">
          <ac:chgData name="DOCENTE - MANUEL ALBERTO  GUEVARA  NAJARRO" userId="dc0839a7-ef25-445d-88fe-29223dfab4a5" providerId="ADAL" clId="{C18A2E0A-10DF-4B2D-8C4A-2BE29445969F}" dt="2021-07-23T23:42:45.690" v="198"/>
          <ac:spMkLst>
            <pc:docMk/>
            <pc:sldMk cId="2092610989" sldId="652"/>
            <ac:spMk id="77" creationId="{3A87B199-6827-4C92-8811-A03346E0E58B}"/>
          </ac:spMkLst>
        </pc:spChg>
        <pc:spChg chg="mod">
          <ac:chgData name="DOCENTE - MANUEL ALBERTO  GUEVARA  NAJARRO" userId="dc0839a7-ef25-445d-88fe-29223dfab4a5" providerId="ADAL" clId="{C18A2E0A-10DF-4B2D-8C4A-2BE29445969F}" dt="2021-07-23T23:42:45.690" v="198"/>
          <ac:spMkLst>
            <pc:docMk/>
            <pc:sldMk cId="2092610989" sldId="652"/>
            <ac:spMk id="79" creationId="{B9AAE1AC-E9A9-4EE4-A2E9-3F9AD8FFB0AD}"/>
          </ac:spMkLst>
        </pc:spChg>
        <pc:spChg chg="mod">
          <ac:chgData name="DOCENTE - MANUEL ALBERTO  GUEVARA  NAJARRO" userId="dc0839a7-ef25-445d-88fe-29223dfab4a5" providerId="ADAL" clId="{C18A2E0A-10DF-4B2D-8C4A-2BE29445969F}" dt="2021-07-23T23:42:45.690" v="198"/>
          <ac:spMkLst>
            <pc:docMk/>
            <pc:sldMk cId="2092610989" sldId="652"/>
            <ac:spMk id="80" creationId="{DDD588FC-06F2-4612-8504-67D07792D99F}"/>
          </ac:spMkLst>
        </pc:spChg>
        <pc:spChg chg="mod">
          <ac:chgData name="DOCENTE - MANUEL ALBERTO  GUEVARA  NAJARRO" userId="dc0839a7-ef25-445d-88fe-29223dfab4a5" providerId="ADAL" clId="{C18A2E0A-10DF-4B2D-8C4A-2BE29445969F}" dt="2021-07-23T23:42:45.690" v="198"/>
          <ac:spMkLst>
            <pc:docMk/>
            <pc:sldMk cId="2092610989" sldId="652"/>
            <ac:spMk id="81" creationId="{9D3F4B4E-BA06-4C02-A2FD-2D915150258A}"/>
          </ac:spMkLst>
        </pc:spChg>
        <pc:spChg chg="mod">
          <ac:chgData name="DOCENTE - MANUEL ALBERTO  GUEVARA  NAJARRO" userId="dc0839a7-ef25-445d-88fe-29223dfab4a5" providerId="ADAL" clId="{C18A2E0A-10DF-4B2D-8C4A-2BE29445969F}" dt="2021-07-23T23:42:45.690" v="198"/>
          <ac:spMkLst>
            <pc:docMk/>
            <pc:sldMk cId="2092610989" sldId="652"/>
            <ac:spMk id="82" creationId="{74321A45-811F-4C3A-8997-BC57B731672E}"/>
          </ac:spMkLst>
        </pc:spChg>
        <pc:spChg chg="mod">
          <ac:chgData name="DOCENTE - MANUEL ALBERTO  GUEVARA  NAJARRO" userId="dc0839a7-ef25-445d-88fe-29223dfab4a5" providerId="ADAL" clId="{C18A2E0A-10DF-4B2D-8C4A-2BE29445969F}" dt="2021-07-23T23:42:45.690" v="198"/>
          <ac:spMkLst>
            <pc:docMk/>
            <pc:sldMk cId="2092610989" sldId="652"/>
            <ac:spMk id="83" creationId="{EE182791-E2F2-43FE-B97E-00F19EAB3E9A}"/>
          </ac:spMkLst>
        </pc:spChg>
        <pc:spChg chg="mod">
          <ac:chgData name="DOCENTE - MANUEL ALBERTO  GUEVARA  NAJARRO" userId="dc0839a7-ef25-445d-88fe-29223dfab4a5" providerId="ADAL" clId="{C18A2E0A-10DF-4B2D-8C4A-2BE29445969F}" dt="2021-07-23T23:42:45.690" v="198"/>
          <ac:spMkLst>
            <pc:docMk/>
            <pc:sldMk cId="2092610989" sldId="652"/>
            <ac:spMk id="84" creationId="{02016DC2-B3EE-4AB6-B1AA-9E70247ACEB0}"/>
          </ac:spMkLst>
        </pc:spChg>
        <pc:spChg chg="mod">
          <ac:chgData name="DOCENTE - MANUEL ALBERTO  GUEVARA  NAJARRO" userId="dc0839a7-ef25-445d-88fe-29223dfab4a5" providerId="ADAL" clId="{C18A2E0A-10DF-4B2D-8C4A-2BE29445969F}" dt="2021-07-23T23:42:45.690" v="198"/>
          <ac:spMkLst>
            <pc:docMk/>
            <pc:sldMk cId="2092610989" sldId="652"/>
            <ac:spMk id="86" creationId="{53541D7C-3CCA-47B8-B6D2-C28796FB2E4A}"/>
          </ac:spMkLst>
        </pc:spChg>
        <pc:spChg chg="mod">
          <ac:chgData name="DOCENTE - MANUEL ALBERTO  GUEVARA  NAJARRO" userId="dc0839a7-ef25-445d-88fe-29223dfab4a5" providerId="ADAL" clId="{C18A2E0A-10DF-4B2D-8C4A-2BE29445969F}" dt="2021-07-23T23:42:45.690" v="198"/>
          <ac:spMkLst>
            <pc:docMk/>
            <pc:sldMk cId="2092610989" sldId="652"/>
            <ac:spMk id="87" creationId="{E099DCC1-A47B-4087-9C2A-10A622E70D94}"/>
          </ac:spMkLst>
        </pc:spChg>
        <pc:spChg chg="mod">
          <ac:chgData name="DOCENTE - MANUEL ALBERTO  GUEVARA  NAJARRO" userId="dc0839a7-ef25-445d-88fe-29223dfab4a5" providerId="ADAL" clId="{C18A2E0A-10DF-4B2D-8C4A-2BE29445969F}" dt="2021-07-23T23:42:45.690" v="198"/>
          <ac:spMkLst>
            <pc:docMk/>
            <pc:sldMk cId="2092610989" sldId="652"/>
            <ac:spMk id="88" creationId="{23AFEE42-2798-4909-811C-DA53110B67E1}"/>
          </ac:spMkLst>
        </pc:spChg>
        <pc:spChg chg="mod">
          <ac:chgData name="DOCENTE - MANUEL ALBERTO  GUEVARA  NAJARRO" userId="dc0839a7-ef25-445d-88fe-29223dfab4a5" providerId="ADAL" clId="{C18A2E0A-10DF-4B2D-8C4A-2BE29445969F}" dt="2021-07-23T23:42:45.690" v="198"/>
          <ac:spMkLst>
            <pc:docMk/>
            <pc:sldMk cId="2092610989" sldId="652"/>
            <ac:spMk id="89" creationId="{B032C682-E5BD-4EBA-81F3-3B8321DB20BC}"/>
          </ac:spMkLst>
        </pc:spChg>
        <pc:spChg chg="mod">
          <ac:chgData name="DOCENTE - MANUEL ALBERTO  GUEVARA  NAJARRO" userId="dc0839a7-ef25-445d-88fe-29223dfab4a5" providerId="ADAL" clId="{C18A2E0A-10DF-4B2D-8C4A-2BE29445969F}" dt="2021-07-23T23:42:45.690" v="198"/>
          <ac:spMkLst>
            <pc:docMk/>
            <pc:sldMk cId="2092610989" sldId="652"/>
            <ac:spMk id="90" creationId="{8E0636B1-30CD-4E49-8316-3FC26D631E72}"/>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1" creationId="{93568F7D-7640-4C6C-B702-33B18A5ACDDC}"/>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2" creationId="{19B52A37-6CE7-4A7B-8AE9-FD120D46016D}"/>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3" creationId="{96A4D5FB-31B7-4501-8341-A1B11FE4B2A0}"/>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4" creationId="{C0973228-E82B-4850-8D5B-803D3240849F}"/>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6" creationId="{A60E671B-E378-4774-A24A-C87274409A50}"/>
          </ac:spMkLst>
        </pc:spChg>
        <pc:spChg chg="add mod topLvl">
          <ac:chgData name="DOCENTE - MANUEL ALBERTO  GUEVARA  NAJARRO" userId="dc0839a7-ef25-445d-88fe-29223dfab4a5" providerId="ADAL" clId="{C18A2E0A-10DF-4B2D-8C4A-2BE29445969F}" dt="2021-07-23T23:45:49.165" v="297" actId="164"/>
          <ac:spMkLst>
            <pc:docMk/>
            <pc:sldMk cId="2092610989" sldId="652"/>
            <ac:spMk id="97" creationId="{5B51A8E0-DEFB-4278-B9CC-EB9EAD5E1984}"/>
          </ac:spMkLst>
        </pc:spChg>
        <pc:spChg chg="add mod topLvl">
          <ac:chgData name="DOCENTE - MANUEL ALBERTO  GUEVARA  NAJARRO" userId="dc0839a7-ef25-445d-88fe-29223dfab4a5" providerId="ADAL" clId="{C18A2E0A-10DF-4B2D-8C4A-2BE29445969F}" dt="2021-07-23T23:45:40.461" v="295" actId="164"/>
          <ac:spMkLst>
            <pc:docMk/>
            <pc:sldMk cId="2092610989" sldId="652"/>
            <ac:spMk id="98" creationId="{4DC2FF59-F53D-4935-8725-7B18B3ACD8DB}"/>
          </ac:spMkLst>
        </pc:spChg>
        <pc:spChg chg="add mod topLvl">
          <ac:chgData name="DOCENTE - MANUEL ALBERTO  GUEVARA  NAJARRO" userId="dc0839a7-ef25-445d-88fe-29223dfab4a5" providerId="ADAL" clId="{C18A2E0A-10DF-4B2D-8C4A-2BE29445969F}" dt="2021-07-30T00:22:34.724" v="727" actId="1076"/>
          <ac:spMkLst>
            <pc:docMk/>
            <pc:sldMk cId="2092610989" sldId="652"/>
            <ac:spMk id="99" creationId="{2CA6133E-47C2-4E8D-B721-5C764BCFBD0B}"/>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1" creationId="{6CB96C29-6400-4336-BC3B-EB0BD47C56BF}"/>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2" creationId="{4D567049-0F99-4601-95E3-F4202FA6852E}"/>
          </ac:spMkLst>
        </pc:spChg>
        <pc:spChg chg="add mod topLvl">
          <ac:chgData name="DOCENTE - MANUEL ALBERTO  GUEVARA  NAJARRO" userId="dc0839a7-ef25-445d-88fe-29223dfab4a5" providerId="ADAL" clId="{C18A2E0A-10DF-4B2D-8C4A-2BE29445969F}" dt="2021-07-23T23:45:44.160" v="296" actId="164"/>
          <ac:spMkLst>
            <pc:docMk/>
            <pc:sldMk cId="2092610989" sldId="652"/>
            <ac:spMk id="103" creationId="{891D5B27-F92E-4E5C-B4BF-E7897203DA3C}"/>
          </ac:spMkLst>
        </pc:spChg>
        <pc:spChg chg="add mod ord topLvl">
          <ac:chgData name="DOCENTE - MANUEL ALBERTO  GUEVARA  NAJARRO" userId="dc0839a7-ef25-445d-88fe-29223dfab4a5" providerId="ADAL" clId="{C18A2E0A-10DF-4B2D-8C4A-2BE29445969F}" dt="2021-07-30T00:21:59.929" v="722" actId="166"/>
          <ac:spMkLst>
            <pc:docMk/>
            <pc:sldMk cId="2092610989" sldId="652"/>
            <ac:spMk id="104" creationId="{FA53FF55-CAEC-43F5-BDCA-8C4110ECA91A}"/>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06" creationId="{175806AE-23EF-418C-B480-C7DBD5E8D1E7}"/>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07" creationId="{F4BCE40E-0452-4191-8382-316DB2A97228}"/>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08" creationId="{2F726ACE-0458-4DB0-A7F7-B00F7877EECC}"/>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09" creationId="{F0DCC627-5E76-489E-B966-DBAE4E477B20}"/>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11" creationId="{5A45A919-47CF-4A08-91D1-17C5A9A19A2B}"/>
          </ac:spMkLst>
        </pc:spChg>
        <pc:spChg chg="add mod topLvl">
          <ac:chgData name="DOCENTE - MANUEL ALBERTO  GUEVARA  NAJARRO" userId="dc0839a7-ef25-445d-88fe-29223dfab4a5" providerId="ADAL" clId="{C18A2E0A-10DF-4B2D-8C4A-2BE29445969F}" dt="2021-07-23T23:45:30.172" v="293" actId="164"/>
          <ac:spMkLst>
            <pc:docMk/>
            <pc:sldMk cId="2092610989" sldId="652"/>
            <ac:spMk id="112" creationId="{B978424D-134D-41AA-966C-BE3D47ABB0B1}"/>
          </ac:spMkLst>
        </pc:spChg>
        <pc:spChg chg="add mod topLvl">
          <ac:chgData name="DOCENTE - MANUEL ALBERTO  GUEVARA  NAJARRO" userId="dc0839a7-ef25-445d-88fe-29223dfab4a5" providerId="ADAL" clId="{C18A2E0A-10DF-4B2D-8C4A-2BE29445969F}" dt="2021-07-23T23:45:36.047" v="294" actId="164"/>
          <ac:spMkLst>
            <pc:docMk/>
            <pc:sldMk cId="2092610989" sldId="652"/>
            <ac:spMk id="113" creationId="{865E31E3-C3E7-4D93-A79F-3F4CE45B2A18}"/>
          </ac:spMkLst>
        </pc:spChg>
        <pc:spChg chg="add mod ord topLvl">
          <ac:chgData name="DOCENTE - MANUEL ALBERTO  GUEVARA  NAJARRO" userId="dc0839a7-ef25-445d-88fe-29223dfab4a5" providerId="ADAL" clId="{C18A2E0A-10DF-4B2D-8C4A-2BE29445969F}" dt="2021-07-30T00:23:41.311" v="750" actId="166"/>
          <ac:spMkLst>
            <pc:docMk/>
            <pc:sldMk cId="2092610989" sldId="652"/>
            <ac:spMk id="114" creationId="{18E8ED3F-CBF4-447D-BB5D-D340BB339352}"/>
          </ac:spMkLst>
        </pc:spChg>
        <pc:spChg chg="add mod">
          <ac:chgData name="DOCENTE - MANUEL ALBERTO  GUEVARA  NAJARRO" userId="dc0839a7-ef25-445d-88fe-29223dfab4a5" providerId="ADAL" clId="{C18A2E0A-10DF-4B2D-8C4A-2BE29445969F}" dt="2021-07-30T00:22:55.492" v="733" actId="14100"/>
          <ac:spMkLst>
            <pc:docMk/>
            <pc:sldMk cId="2092610989" sldId="652"/>
            <ac:spMk id="116" creationId="{2583CB58-BBAA-4F22-A824-5EBD02144522}"/>
          </ac:spMkLst>
        </pc:spChg>
        <pc:spChg chg="add mod">
          <ac:chgData name="DOCENTE - MANUEL ALBERTO  GUEVARA  NAJARRO" userId="dc0839a7-ef25-445d-88fe-29223dfab4a5" providerId="ADAL" clId="{C18A2E0A-10DF-4B2D-8C4A-2BE29445969F}" dt="2021-07-30T00:22:45.854" v="730" actId="123"/>
          <ac:spMkLst>
            <pc:docMk/>
            <pc:sldMk cId="2092610989" sldId="652"/>
            <ac:spMk id="117" creationId="{1C77363E-F95D-4892-BC96-81B6E446E2B7}"/>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18" creationId="{88A72376-A887-4ACF-8D24-5DACBF38CAFF}"/>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19" creationId="{C6B370ED-99D9-4505-8A85-D5BE9FF26490}"/>
          </ac:spMkLst>
        </pc:spChg>
        <pc:spChg chg="add mod">
          <ac:chgData name="DOCENTE - MANUEL ALBERTO  GUEVARA  NAJARRO" userId="dc0839a7-ef25-445d-88fe-29223dfab4a5" providerId="ADAL" clId="{C18A2E0A-10DF-4B2D-8C4A-2BE29445969F}" dt="2021-07-30T00:23:50.067" v="763" actId="1038"/>
          <ac:spMkLst>
            <pc:docMk/>
            <pc:sldMk cId="2092610989" sldId="652"/>
            <ac:spMk id="120" creationId="{598AF7BC-FD9D-45D2-837D-379493FA351F}"/>
          </ac:spMkLst>
        </pc:spChg>
        <pc:spChg chg="add mod">
          <ac:chgData name="DOCENTE - MANUEL ALBERTO  GUEVARA  NAJARRO" userId="dc0839a7-ef25-445d-88fe-29223dfab4a5" providerId="ADAL" clId="{C18A2E0A-10DF-4B2D-8C4A-2BE29445969F}" dt="2021-07-30T00:23:46.992" v="756" actId="1038"/>
          <ac:spMkLst>
            <pc:docMk/>
            <pc:sldMk cId="2092610989" sldId="652"/>
            <ac:spMk id="121" creationId="{E3E6AA68-4E9A-4BBF-9625-BE582E6667D8}"/>
          </ac:spMkLst>
        </pc:spChg>
        <pc:spChg chg="add mod">
          <ac:chgData name="DOCENTE - MANUEL ALBERTO  GUEVARA  NAJARRO" userId="dc0839a7-ef25-445d-88fe-29223dfab4a5" providerId="ADAL" clId="{C18A2E0A-10DF-4B2D-8C4A-2BE29445969F}" dt="2021-07-30T00:23:03.971" v="735" actId="1076"/>
          <ac:spMkLst>
            <pc:docMk/>
            <pc:sldMk cId="2092610989" sldId="652"/>
            <ac:spMk id="122" creationId="{0C59A72D-92BD-4DCD-BB32-AE3B4AD059FA}"/>
          </ac:spMkLst>
        </pc:spChg>
        <pc:spChg chg="add mod">
          <ac:chgData name="DOCENTE - MANUEL ALBERTO  GUEVARA  NAJARRO" userId="dc0839a7-ef25-445d-88fe-29223dfab4a5" providerId="ADAL" clId="{C18A2E0A-10DF-4B2D-8C4A-2BE29445969F}" dt="2021-07-30T00:23:13.442" v="739" actId="123"/>
          <ac:spMkLst>
            <pc:docMk/>
            <pc:sldMk cId="2092610989" sldId="652"/>
            <ac:spMk id="123" creationId="{9F74C493-0594-4B12-B392-4CCD4D087DD3}"/>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24" creationId="{72F18C53-CF65-4873-B28D-31ACD2A89005}"/>
          </ac:spMkLst>
        </pc:spChg>
        <pc:spChg chg="add del mod">
          <ac:chgData name="DOCENTE - MANUEL ALBERTO  GUEVARA  NAJARRO" userId="dc0839a7-ef25-445d-88fe-29223dfab4a5" providerId="ADAL" clId="{C18A2E0A-10DF-4B2D-8C4A-2BE29445969F}" dt="2021-07-30T00:17:14.799" v="623" actId="478"/>
          <ac:spMkLst>
            <pc:docMk/>
            <pc:sldMk cId="2092610989" sldId="652"/>
            <ac:spMk id="125" creationId="{599A90B3-4220-406A-B14A-2650AD1A518A}"/>
          </ac:spMkLst>
        </pc:spChg>
        <pc:spChg chg="mod">
          <ac:chgData name="DOCENTE - MANUEL ALBERTO  GUEVARA  NAJARRO" userId="dc0839a7-ef25-445d-88fe-29223dfab4a5" providerId="ADAL" clId="{C18A2E0A-10DF-4B2D-8C4A-2BE29445969F}" dt="2021-07-23T23:45:16.435" v="291" actId="165"/>
          <ac:spMkLst>
            <pc:docMk/>
            <pc:sldMk cId="2092610989" sldId="652"/>
            <ac:spMk id="127" creationId="{455C2366-16C4-46CC-BF74-4C9164ED68B1}"/>
          </ac:spMkLst>
        </pc:spChg>
        <pc:spChg chg="mod">
          <ac:chgData name="DOCENTE - MANUEL ALBERTO  GUEVARA  NAJARRO" userId="dc0839a7-ef25-445d-88fe-29223dfab4a5" providerId="ADAL" clId="{C18A2E0A-10DF-4B2D-8C4A-2BE29445969F}" dt="2021-07-23T23:45:16.435" v="291" actId="165"/>
          <ac:spMkLst>
            <pc:docMk/>
            <pc:sldMk cId="2092610989" sldId="652"/>
            <ac:spMk id="128" creationId="{6BAA34DF-052C-4692-B9C0-C91D9835A002}"/>
          </ac:spMkLst>
        </pc:spChg>
        <pc:spChg chg="mod">
          <ac:chgData name="DOCENTE - MANUEL ALBERTO  GUEVARA  NAJARRO" userId="dc0839a7-ef25-445d-88fe-29223dfab4a5" providerId="ADAL" clId="{C18A2E0A-10DF-4B2D-8C4A-2BE29445969F}" dt="2021-07-23T23:45:16.435" v="291" actId="165"/>
          <ac:spMkLst>
            <pc:docMk/>
            <pc:sldMk cId="2092610989" sldId="652"/>
            <ac:spMk id="129" creationId="{7E9D406B-9786-4677-BC3B-C27ADA9663F8}"/>
          </ac:spMkLst>
        </pc:spChg>
        <pc:spChg chg="mod">
          <ac:chgData name="DOCENTE - MANUEL ALBERTO  GUEVARA  NAJARRO" userId="dc0839a7-ef25-445d-88fe-29223dfab4a5" providerId="ADAL" clId="{C18A2E0A-10DF-4B2D-8C4A-2BE29445969F}" dt="2021-07-23T23:45:16.435" v="291" actId="165"/>
          <ac:spMkLst>
            <pc:docMk/>
            <pc:sldMk cId="2092610989" sldId="652"/>
            <ac:spMk id="130" creationId="{A64B873E-6C6B-4BAC-884F-B52DDA690F85}"/>
          </ac:spMkLst>
        </pc:spChg>
        <pc:spChg chg="mod">
          <ac:chgData name="DOCENTE - MANUEL ALBERTO  GUEVARA  NAJARRO" userId="dc0839a7-ef25-445d-88fe-29223dfab4a5" providerId="ADAL" clId="{C18A2E0A-10DF-4B2D-8C4A-2BE29445969F}" dt="2021-07-23T23:45:16.435" v="291" actId="165"/>
          <ac:spMkLst>
            <pc:docMk/>
            <pc:sldMk cId="2092610989" sldId="652"/>
            <ac:spMk id="131" creationId="{F3C7FE67-CF01-4068-8F67-4B86BB099F5B}"/>
          </ac:spMkLst>
        </pc:spChg>
        <pc:spChg chg="mod">
          <ac:chgData name="DOCENTE - MANUEL ALBERTO  GUEVARA  NAJARRO" userId="dc0839a7-ef25-445d-88fe-29223dfab4a5" providerId="ADAL" clId="{C18A2E0A-10DF-4B2D-8C4A-2BE29445969F}" dt="2021-07-23T23:45:16.435" v="291" actId="165"/>
          <ac:spMkLst>
            <pc:docMk/>
            <pc:sldMk cId="2092610989" sldId="652"/>
            <ac:spMk id="132" creationId="{753C5DFA-ADA7-42AB-9FF4-A42251042282}"/>
          </ac:spMkLst>
        </pc:spChg>
        <pc:spChg chg="mod">
          <ac:chgData name="DOCENTE - MANUEL ALBERTO  GUEVARA  NAJARRO" userId="dc0839a7-ef25-445d-88fe-29223dfab4a5" providerId="ADAL" clId="{C18A2E0A-10DF-4B2D-8C4A-2BE29445969F}" dt="2021-07-23T23:45:16.435" v="291" actId="165"/>
          <ac:spMkLst>
            <pc:docMk/>
            <pc:sldMk cId="2092610989" sldId="652"/>
            <ac:spMk id="133" creationId="{E1D40B16-7055-4035-B4DA-C514DDB3B43B}"/>
          </ac:spMkLst>
        </pc:spChg>
        <pc:spChg chg="mod">
          <ac:chgData name="DOCENTE - MANUEL ALBERTO  GUEVARA  NAJARRO" userId="dc0839a7-ef25-445d-88fe-29223dfab4a5" providerId="ADAL" clId="{C18A2E0A-10DF-4B2D-8C4A-2BE29445969F}" dt="2021-07-23T23:45:16.435" v="291" actId="165"/>
          <ac:spMkLst>
            <pc:docMk/>
            <pc:sldMk cId="2092610989" sldId="652"/>
            <ac:spMk id="134" creationId="{9DEA3AF8-D246-420D-A0E0-A263FD565134}"/>
          </ac:spMkLst>
        </pc:spChg>
        <pc:spChg chg="mod">
          <ac:chgData name="DOCENTE - MANUEL ALBERTO  GUEVARA  NAJARRO" userId="dc0839a7-ef25-445d-88fe-29223dfab4a5" providerId="ADAL" clId="{C18A2E0A-10DF-4B2D-8C4A-2BE29445969F}" dt="2021-07-23T23:45:16.435" v="291" actId="165"/>
          <ac:spMkLst>
            <pc:docMk/>
            <pc:sldMk cId="2092610989" sldId="652"/>
            <ac:spMk id="135" creationId="{45D8D666-B982-4E55-B901-425C7C82CA9F}"/>
          </ac:spMkLst>
        </pc:spChg>
        <pc:spChg chg="mod">
          <ac:chgData name="DOCENTE - MANUEL ALBERTO  GUEVARA  NAJARRO" userId="dc0839a7-ef25-445d-88fe-29223dfab4a5" providerId="ADAL" clId="{C18A2E0A-10DF-4B2D-8C4A-2BE29445969F}" dt="2021-07-23T23:45:16.435" v="291" actId="165"/>
          <ac:spMkLst>
            <pc:docMk/>
            <pc:sldMk cId="2092610989" sldId="652"/>
            <ac:spMk id="137" creationId="{2E56C5EA-34EF-4138-96B6-71C01BC29476}"/>
          </ac:spMkLst>
        </pc:spChg>
        <pc:spChg chg="mod">
          <ac:chgData name="DOCENTE - MANUEL ALBERTO  GUEVARA  NAJARRO" userId="dc0839a7-ef25-445d-88fe-29223dfab4a5" providerId="ADAL" clId="{C18A2E0A-10DF-4B2D-8C4A-2BE29445969F}" dt="2021-07-23T23:45:16.435" v="291" actId="165"/>
          <ac:spMkLst>
            <pc:docMk/>
            <pc:sldMk cId="2092610989" sldId="652"/>
            <ac:spMk id="138" creationId="{72A6D26D-EFBD-49A5-96CA-69BE073AF353}"/>
          </ac:spMkLst>
        </pc:spChg>
        <pc:spChg chg="mod">
          <ac:chgData name="DOCENTE - MANUEL ALBERTO  GUEVARA  NAJARRO" userId="dc0839a7-ef25-445d-88fe-29223dfab4a5" providerId="ADAL" clId="{C18A2E0A-10DF-4B2D-8C4A-2BE29445969F}" dt="2021-07-23T23:45:16.435" v="291" actId="165"/>
          <ac:spMkLst>
            <pc:docMk/>
            <pc:sldMk cId="2092610989" sldId="652"/>
            <ac:spMk id="139" creationId="{95132F3F-3634-49E5-9B23-7717AF449767}"/>
          </ac:spMkLst>
        </pc:spChg>
        <pc:spChg chg="mod">
          <ac:chgData name="DOCENTE - MANUEL ALBERTO  GUEVARA  NAJARRO" userId="dc0839a7-ef25-445d-88fe-29223dfab4a5" providerId="ADAL" clId="{C18A2E0A-10DF-4B2D-8C4A-2BE29445969F}" dt="2021-07-23T23:45:16.435" v="291" actId="165"/>
          <ac:spMkLst>
            <pc:docMk/>
            <pc:sldMk cId="2092610989" sldId="652"/>
            <ac:spMk id="140" creationId="{D5FC910F-8051-4756-B882-9F47A225CE96}"/>
          </ac:spMkLst>
        </pc:spChg>
        <pc:spChg chg="mod">
          <ac:chgData name="DOCENTE - MANUEL ALBERTO  GUEVARA  NAJARRO" userId="dc0839a7-ef25-445d-88fe-29223dfab4a5" providerId="ADAL" clId="{C18A2E0A-10DF-4B2D-8C4A-2BE29445969F}" dt="2021-07-23T23:45:16.435" v="291" actId="165"/>
          <ac:spMkLst>
            <pc:docMk/>
            <pc:sldMk cId="2092610989" sldId="652"/>
            <ac:spMk id="141" creationId="{3532B0D6-F79E-4B4E-A26B-D1D2277DB653}"/>
          </ac:spMkLst>
        </pc:spChg>
        <pc:spChg chg="mod">
          <ac:chgData name="DOCENTE - MANUEL ALBERTO  GUEVARA  NAJARRO" userId="dc0839a7-ef25-445d-88fe-29223dfab4a5" providerId="ADAL" clId="{C18A2E0A-10DF-4B2D-8C4A-2BE29445969F}" dt="2021-07-23T23:45:16.435" v="291" actId="165"/>
          <ac:spMkLst>
            <pc:docMk/>
            <pc:sldMk cId="2092610989" sldId="652"/>
            <ac:spMk id="142" creationId="{B2F78FF7-C155-4101-BE3D-36A52D631519}"/>
          </ac:spMkLst>
        </pc:spChg>
        <pc:spChg chg="mod">
          <ac:chgData name="DOCENTE - MANUEL ALBERTO  GUEVARA  NAJARRO" userId="dc0839a7-ef25-445d-88fe-29223dfab4a5" providerId="ADAL" clId="{C18A2E0A-10DF-4B2D-8C4A-2BE29445969F}" dt="2021-07-23T23:45:16.435" v="291" actId="165"/>
          <ac:spMkLst>
            <pc:docMk/>
            <pc:sldMk cId="2092610989" sldId="652"/>
            <ac:spMk id="143" creationId="{56960A9A-118D-4DF0-BDDB-C905BFCB1755}"/>
          </ac:spMkLst>
        </pc:spChg>
        <pc:spChg chg="mod">
          <ac:chgData name="DOCENTE - MANUEL ALBERTO  GUEVARA  NAJARRO" userId="dc0839a7-ef25-445d-88fe-29223dfab4a5" providerId="ADAL" clId="{C18A2E0A-10DF-4B2D-8C4A-2BE29445969F}" dt="2021-07-23T23:45:16.435" v="291" actId="165"/>
          <ac:spMkLst>
            <pc:docMk/>
            <pc:sldMk cId="2092610989" sldId="652"/>
            <ac:spMk id="144" creationId="{07C0E8C2-68B9-4042-B4D7-818CACD27FB8}"/>
          </ac:spMkLst>
        </pc:spChg>
        <pc:spChg chg="mod">
          <ac:chgData name="DOCENTE - MANUEL ALBERTO  GUEVARA  NAJARRO" userId="dc0839a7-ef25-445d-88fe-29223dfab4a5" providerId="ADAL" clId="{C18A2E0A-10DF-4B2D-8C4A-2BE29445969F}" dt="2021-07-23T23:45:16.435" v="291" actId="165"/>
          <ac:spMkLst>
            <pc:docMk/>
            <pc:sldMk cId="2092610989" sldId="652"/>
            <ac:spMk id="145" creationId="{BED8FED3-27DC-4E46-A64D-3DEF5B8A2C7A}"/>
          </ac:spMkLst>
        </pc:spChg>
        <pc:spChg chg="mod">
          <ac:chgData name="DOCENTE - MANUEL ALBERTO  GUEVARA  NAJARRO" userId="dc0839a7-ef25-445d-88fe-29223dfab4a5" providerId="ADAL" clId="{C18A2E0A-10DF-4B2D-8C4A-2BE29445969F}" dt="2021-07-23T23:45:16.435" v="291" actId="165"/>
          <ac:spMkLst>
            <pc:docMk/>
            <pc:sldMk cId="2092610989" sldId="652"/>
            <ac:spMk id="146" creationId="{BFC1ECDE-F853-4195-96D2-0FF012E62A51}"/>
          </ac:spMkLst>
        </pc:spChg>
        <pc:spChg chg="mod">
          <ac:chgData name="DOCENTE - MANUEL ALBERTO  GUEVARA  NAJARRO" userId="dc0839a7-ef25-445d-88fe-29223dfab4a5" providerId="ADAL" clId="{C18A2E0A-10DF-4B2D-8C4A-2BE29445969F}" dt="2021-07-23T23:45:16.435" v="291" actId="165"/>
          <ac:spMkLst>
            <pc:docMk/>
            <pc:sldMk cId="2092610989" sldId="652"/>
            <ac:spMk id="148" creationId="{0C64FA79-73C9-486D-A712-EC4120C9A8CB}"/>
          </ac:spMkLst>
        </pc:spChg>
        <pc:spChg chg="mod">
          <ac:chgData name="DOCENTE - MANUEL ALBERTO  GUEVARA  NAJARRO" userId="dc0839a7-ef25-445d-88fe-29223dfab4a5" providerId="ADAL" clId="{C18A2E0A-10DF-4B2D-8C4A-2BE29445969F}" dt="2021-07-23T23:45:16.435" v="291" actId="165"/>
          <ac:spMkLst>
            <pc:docMk/>
            <pc:sldMk cId="2092610989" sldId="652"/>
            <ac:spMk id="149" creationId="{86731E3C-30EF-4DCF-8AA3-F65EB6B2DF5C}"/>
          </ac:spMkLst>
        </pc:spChg>
        <pc:spChg chg="mod">
          <ac:chgData name="DOCENTE - MANUEL ALBERTO  GUEVARA  NAJARRO" userId="dc0839a7-ef25-445d-88fe-29223dfab4a5" providerId="ADAL" clId="{C18A2E0A-10DF-4B2D-8C4A-2BE29445969F}" dt="2021-07-23T23:45:16.435" v="291" actId="165"/>
          <ac:spMkLst>
            <pc:docMk/>
            <pc:sldMk cId="2092610989" sldId="652"/>
            <ac:spMk id="150" creationId="{822E409E-EC36-4A6F-A238-CCA51B9825A5}"/>
          </ac:spMkLst>
        </pc:spChg>
        <pc:spChg chg="mod">
          <ac:chgData name="DOCENTE - MANUEL ALBERTO  GUEVARA  NAJARRO" userId="dc0839a7-ef25-445d-88fe-29223dfab4a5" providerId="ADAL" clId="{C18A2E0A-10DF-4B2D-8C4A-2BE29445969F}" dt="2021-07-23T23:45:16.435" v="291" actId="165"/>
          <ac:spMkLst>
            <pc:docMk/>
            <pc:sldMk cId="2092610989" sldId="652"/>
            <ac:spMk id="151" creationId="{8DC5B4D2-2A58-463D-97AF-ED131EFA5EFD}"/>
          </ac:spMkLst>
        </pc:spChg>
        <pc:spChg chg="mod">
          <ac:chgData name="DOCENTE - MANUEL ALBERTO  GUEVARA  NAJARRO" userId="dc0839a7-ef25-445d-88fe-29223dfab4a5" providerId="ADAL" clId="{C18A2E0A-10DF-4B2D-8C4A-2BE29445969F}" dt="2021-07-23T23:45:16.435" v="291" actId="165"/>
          <ac:spMkLst>
            <pc:docMk/>
            <pc:sldMk cId="2092610989" sldId="652"/>
            <ac:spMk id="152" creationId="{5524E46E-8D32-480A-A2AC-B9516DEE18DC}"/>
          </ac:spMkLst>
        </pc:spChg>
        <pc:spChg chg="mod">
          <ac:chgData name="DOCENTE - MANUEL ALBERTO  GUEVARA  NAJARRO" userId="dc0839a7-ef25-445d-88fe-29223dfab4a5" providerId="ADAL" clId="{C18A2E0A-10DF-4B2D-8C4A-2BE29445969F}" dt="2021-07-23T23:45:16.435" v="291" actId="165"/>
          <ac:spMkLst>
            <pc:docMk/>
            <pc:sldMk cId="2092610989" sldId="652"/>
            <ac:spMk id="153" creationId="{C0ECDD60-9EF0-473B-8096-009F52975893}"/>
          </ac:spMkLst>
        </pc:spChg>
        <pc:spChg chg="mod">
          <ac:chgData name="DOCENTE - MANUEL ALBERTO  GUEVARA  NAJARRO" userId="dc0839a7-ef25-445d-88fe-29223dfab4a5" providerId="ADAL" clId="{C18A2E0A-10DF-4B2D-8C4A-2BE29445969F}" dt="2021-07-23T23:45:16.435" v="291" actId="165"/>
          <ac:spMkLst>
            <pc:docMk/>
            <pc:sldMk cId="2092610989" sldId="652"/>
            <ac:spMk id="154" creationId="{DF75F4ED-C166-41B9-851D-CBB2DA611FE5}"/>
          </ac:spMkLst>
        </pc:spChg>
        <pc:spChg chg="mod">
          <ac:chgData name="DOCENTE - MANUEL ALBERTO  GUEVARA  NAJARRO" userId="dc0839a7-ef25-445d-88fe-29223dfab4a5" providerId="ADAL" clId="{C18A2E0A-10DF-4B2D-8C4A-2BE29445969F}" dt="2021-07-23T23:45:16.435" v="291" actId="165"/>
          <ac:spMkLst>
            <pc:docMk/>
            <pc:sldMk cId="2092610989" sldId="652"/>
            <ac:spMk id="155" creationId="{818B2607-EC24-42D2-9F8A-0DFFAB727D76}"/>
          </ac:spMkLst>
        </pc:spChg>
        <pc:spChg chg="mod">
          <ac:chgData name="DOCENTE - MANUEL ALBERTO  GUEVARA  NAJARRO" userId="dc0839a7-ef25-445d-88fe-29223dfab4a5" providerId="ADAL" clId="{C18A2E0A-10DF-4B2D-8C4A-2BE29445969F}" dt="2021-07-23T23:45:16.435" v="291" actId="165"/>
          <ac:spMkLst>
            <pc:docMk/>
            <pc:sldMk cId="2092610989" sldId="652"/>
            <ac:spMk id="156" creationId="{9FD31CA6-1B36-4244-B1CD-F92C5D7D7227}"/>
          </ac:spMkLst>
        </pc:spChg>
        <pc:spChg chg="mod">
          <ac:chgData name="DOCENTE - MANUEL ALBERTO  GUEVARA  NAJARRO" userId="dc0839a7-ef25-445d-88fe-29223dfab4a5" providerId="ADAL" clId="{C18A2E0A-10DF-4B2D-8C4A-2BE29445969F}" dt="2021-07-23T23:45:16.435" v="291" actId="165"/>
          <ac:spMkLst>
            <pc:docMk/>
            <pc:sldMk cId="2092610989" sldId="652"/>
            <ac:spMk id="157" creationId="{4E11169F-D70B-4DA8-9375-4D4332E50ACB}"/>
          </ac:spMkLst>
        </pc:spChg>
        <pc:spChg chg="mod">
          <ac:chgData name="DOCENTE - MANUEL ALBERTO  GUEVARA  NAJARRO" userId="dc0839a7-ef25-445d-88fe-29223dfab4a5" providerId="ADAL" clId="{C18A2E0A-10DF-4B2D-8C4A-2BE29445969F}" dt="2021-07-23T23:45:16.435" v="291" actId="165"/>
          <ac:spMkLst>
            <pc:docMk/>
            <pc:sldMk cId="2092610989" sldId="652"/>
            <ac:spMk id="158" creationId="{C3CE61D0-072D-4B31-B6CA-0E3AA650DFFD}"/>
          </ac:spMkLst>
        </pc:spChg>
        <pc:spChg chg="mod">
          <ac:chgData name="DOCENTE - MANUEL ALBERTO  GUEVARA  NAJARRO" userId="dc0839a7-ef25-445d-88fe-29223dfab4a5" providerId="ADAL" clId="{C18A2E0A-10DF-4B2D-8C4A-2BE29445969F}" dt="2021-07-23T23:45:16.435" v="291" actId="165"/>
          <ac:spMkLst>
            <pc:docMk/>
            <pc:sldMk cId="2092610989" sldId="652"/>
            <ac:spMk id="160" creationId="{BDE4EAA1-9B56-4DF6-B571-8322B930F136}"/>
          </ac:spMkLst>
        </pc:spChg>
        <pc:spChg chg="mod">
          <ac:chgData name="DOCENTE - MANUEL ALBERTO  GUEVARA  NAJARRO" userId="dc0839a7-ef25-445d-88fe-29223dfab4a5" providerId="ADAL" clId="{C18A2E0A-10DF-4B2D-8C4A-2BE29445969F}" dt="2021-07-23T23:45:16.435" v="291" actId="165"/>
          <ac:spMkLst>
            <pc:docMk/>
            <pc:sldMk cId="2092610989" sldId="652"/>
            <ac:spMk id="161" creationId="{F9788BBD-BD8D-4DF6-84AB-7E67AE9D643F}"/>
          </ac:spMkLst>
        </pc:spChg>
        <pc:spChg chg="mod">
          <ac:chgData name="DOCENTE - MANUEL ALBERTO  GUEVARA  NAJARRO" userId="dc0839a7-ef25-445d-88fe-29223dfab4a5" providerId="ADAL" clId="{C18A2E0A-10DF-4B2D-8C4A-2BE29445969F}" dt="2021-07-23T23:45:16.435" v="291" actId="165"/>
          <ac:spMkLst>
            <pc:docMk/>
            <pc:sldMk cId="2092610989" sldId="652"/>
            <ac:spMk id="162" creationId="{E0FA3A8F-0AC3-4F2D-8CE2-4521EA47A3AE}"/>
          </ac:spMkLst>
        </pc:spChg>
        <pc:spChg chg="mod">
          <ac:chgData name="DOCENTE - MANUEL ALBERTO  GUEVARA  NAJARRO" userId="dc0839a7-ef25-445d-88fe-29223dfab4a5" providerId="ADAL" clId="{C18A2E0A-10DF-4B2D-8C4A-2BE29445969F}" dt="2021-07-23T23:45:16.435" v="291" actId="165"/>
          <ac:spMkLst>
            <pc:docMk/>
            <pc:sldMk cId="2092610989" sldId="652"/>
            <ac:spMk id="163" creationId="{460A04A0-9C64-4B1E-8E24-D9EB94C4E037}"/>
          </ac:spMkLst>
        </pc:spChg>
        <pc:spChg chg="mod">
          <ac:chgData name="DOCENTE - MANUEL ALBERTO  GUEVARA  NAJARRO" userId="dc0839a7-ef25-445d-88fe-29223dfab4a5" providerId="ADAL" clId="{C18A2E0A-10DF-4B2D-8C4A-2BE29445969F}" dt="2021-07-23T23:45:16.435" v="291" actId="165"/>
          <ac:spMkLst>
            <pc:docMk/>
            <pc:sldMk cId="2092610989" sldId="652"/>
            <ac:spMk id="164" creationId="{EC342EB4-53F0-4E3F-85A7-DE5F71A2B47E}"/>
          </ac:spMkLst>
        </pc:spChg>
        <pc:spChg chg="mod">
          <ac:chgData name="DOCENTE - MANUEL ALBERTO  GUEVARA  NAJARRO" userId="dc0839a7-ef25-445d-88fe-29223dfab4a5" providerId="ADAL" clId="{C18A2E0A-10DF-4B2D-8C4A-2BE29445969F}" dt="2021-07-23T23:45:16.435" v="291" actId="165"/>
          <ac:spMkLst>
            <pc:docMk/>
            <pc:sldMk cId="2092610989" sldId="652"/>
            <ac:spMk id="165" creationId="{539F92D4-E98E-490F-ACFA-CF31CE9CB179}"/>
          </ac:spMkLst>
        </pc:spChg>
        <pc:spChg chg="mod">
          <ac:chgData name="DOCENTE - MANUEL ALBERTO  GUEVARA  NAJARRO" userId="dc0839a7-ef25-445d-88fe-29223dfab4a5" providerId="ADAL" clId="{C18A2E0A-10DF-4B2D-8C4A-2BE29445969F}" dt="2021-07-23T23:45:16.435" v="291" actId="165"/>
          <ac:spMkLst>
            <pc:docMk/>
            <pc:sldMk cId="2092610989" sldId="652"/>
            <ac:spMk id="167" creationId="{68CC25A6-079A-4023-97C7-3E80F399B3DB}"/>
          </ac:spMkLst>
        </pc:spChg>
        <pc:spChg chg="mod">
          <ac:chgData name="DOCENTE - MANUEL ALBERTO  GUEVARA  NAJARRO" userId="dc0839a7-ef25-445d-88fe-29223dfab4a5" providerId="ADAL" clId="{C18A2E0A-10DF-4B2D-8C4A-2BE29445969F}" dt="2021-07-23T23:45:16.435" v="291" actId="165"/>
          <ac:spMkLst>
            <pc:docMk/>
            <pc:sldMk cId="2092610989" sldId="652"/>
            <ac:spMk id="168" creationId="{4EB76BF4-D956-4E38-9370-5AFC796BF74D}"/>
          </ac:spMkLst>
        </pc:spChg>
        <pc:spChg chg="mod">
          <ac:chgData name="DOCENTE - MANUEL ALBERTO  GUEVARA  NAJARRO" userId="dc0839a7-ef25-445d-88fe-29223dfab4a5" providerId="ADAL" clId="{C18A2E0A-10DF-4B2D-8C4A-2BE29445969F}" dt="2021-07-23T23:45:16.435" v="291" actId="165"/>
          <ac:spMkLst>
            <pc:docMk/>
            <pc:sldMk cId="2092610989" sldId="652"/>
            <ac:spMk id="169" creationId="{F10F2056-6ECF-4CE6-86F2-A2D6CE670E19}"/>
          </ac:spMkLst>
        </pc:spChg>
        <pc:spChg chg="mod">
          <ac:chgData name="DOCENTE - MANUEL ALBERTO  GUEVARA  NAJARRO" userId="dc0839a7-ef25-445d-88fe-29223dfab4a5" providerId="ADAL" clId="{C18A2E0A-10DF-4B2D-8C4A-2BE29445969F}" dt="2021-07-23T23:45:16.435" v="291" actId="165"/>
          <ac:spMkLst>
            <pc:docMk/>
            <pc:sldMk cId="2092610989" sldId="652"/>
            <ac:spMk id="170" creationId="{8082B4D4-799F-450B-B4F2-37A2F58FCD57}"/>
          </ac:spMkLst>
        </pc:spChg>
        <pc:spChg chg="mod">
          <ac:chgData name="DOCENTE - MANUEL ALBERTO  GUEVARA  NAJARRO" userId="dc0839a7-ef25-445d-88fe-29223dfab4a5" providerId="ADAL" clId="{C18A2E0A-10DF-4B2D-8C4A-2BE29445969F}" dt="2021-07-23T23:45:16.435" v="291" actId="165"/>
          <ac:spMkLst>
            <pc:docMk/>
            <pc:sldMk cId="2092610989" sldId="652"/>
            <ac:spMk id="171" creationId="{362B0AFD-6DCA-49B0-A976-352EE8445B6E}"/>
          </ac:spMkLst>
        </pc:spChg>
        <pc:grpChg chg="add del mod">
          <ac:chgData name="DOCENTE - MANUEL ALBERTO  GUEVARA  NAJARRO" userId="dc0839a7-ef25-445d-88fe-29223dfab4a5" providerId="ADAL" clId="{C18A2E0A-10DF-4B2D-8C4A-2BE29445969F}" dt="2021-07-23T23:43:14.794" v="204" actId="165"/>
          <ac:grpSpMkLst>
            <pc:docMk/>
            <pc:sldMk cId="2092610989" sldId="652"/>
            <ac:grpSpMk id="9" creationId="{2EE2C393-1189-42AC-A1E4-B9B061D09B9C}"/>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45" creationId="{540B5BA4-F059-44C4-ACB5-1898D0793331}"/>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55" creationId="{D3DCEFFD-A04E-4279-8731-BC2508D70E0F}"/>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66" creationId="{6E128D32-B492-411E-9E65-8AD21209A241}"/>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78" creationId="{C96988A6-A3BB-4A4C-8284-3393DEA6D03E}"/>
          </ac:grpSpMkLst>
        </pc:grpChg>
        <pc:grpChg chg="add del mod">
          <ac:chgData name="DOCENTE - MANUEL ALBERTO  GUEVARA  NAJARRO" userId="dc0839a7-ef25-445d-88fe-29223dfab4a5" providerId="ADAL" clId="{C18A2E0A-10DF-4B2D-8C4A-2BE29445969F}" dt="2021-07-23T23:42:46.858" v="199"/>
          <ac:grpSpMkLst>
            <pc:docMk/>
            <pc:sldMk cId="2092610989" sldId="652"/>
            <ac:grpSpMk id="85" creationId="{CE80442C-B386-4BE8-A977-329F3BD4BFCF}"/>
          </ac:grpSpMkLst>
        </pc:grpChg>
        <pc:grpChg chg="add mod topLvl">
          <ac:chgData name="DOCENTE - MANUEL ALBERTO  GUEVARA  NAJARRO" userId="dc0839a7-ef25-445d-88fe-29223dfab4a5" providerId="ADAL" clId="{C18A2E0A-10DF-4B2D-8C4A-2BE29445969F}" dt="2021-07-23T23:45:44.160" v="296" actId="164"/>
          <ac:grpSpMkLst>
            <pc:docMk/>
            <pc:sldMk cId="2092610989" sldId="652"/>
            <ac:grpSpMk id="126" creationId="{D86E2D70-0263-44D2-BA2C-EB20348E6F5E}"/>
          </ac:grpSpMkLst>
        </pc:grpChg>
        <pc:grpChg chg="add mod topLvl">
          <ac:chgData name="DOCENTE - MANUEL ALBERTO  GUEVARA  NAJARRO" userId="dc0839a7-ef25-445d-88fe-29223dfab4a5" providerId="ADAL" clId="{C18A2E0A-10DF-4B2D-8C4A-2BE29445969F}" dt="2021-07-23T23:45:49.165" v="297" actId="164"/>
          <ac:grpSpMkLst>
            <pc:docMk/>
            <pc:sldMk cId="2092610989" sldId="652"/>
            <ac:grpSpMk id="136" creationId="{007E0C21-C4CF-467C-9887-425DBC008779}"/>
          </ac:grpSpMkLst>
        </pc:grpChg>
        <pc:grpChg chg="add mod topLvl">
          <ac:chgData name="DOCENTE - MANUEL ALBERTO  GUEVARA  NAJARRO" userId="dc0839a7-ef25-445d-88fe-29223dfab4a5" providerId="ADAL" clId="{C18A2E0A-10DF-4B2D-8C4A-2BE29445969F}" dt="2021-07-23T23:45:36.047" v="294" actId="164"/>
          <ac:grpSpMkLst>
            <pc:docMk/>
            <pc:sldMk cId="2092610989" sldId="652"/>
            <ac:grpSpMk id="147" creationId="{E7891F30-3D8D-4CFA-97A4-DEB48E4E87AA}"/>
          </ac:grpSpMkLst>
        </pc:grpChg>
        <pc:grpChg chg="add mod topLvl">
          <ac:chgData name="DOCENTE - MANUEL ALBERTO  GUEVARA  NAJARRO" userId="dc0839a7-ef25-445d-88fe-29223dfab4a5" providerId="ADAL" clId="{C18A2E0A-10DF-4B2D-8C4A-2BE29445969F}" dt="2021-07-23T23:45:40.461" v="295" actId="164"/>
          <ac:grpSpMkLst>
            <pc:docMk/>
            <pc:sldMk cId="2092610989" sldId="652"/>
            <ac:grpSpMk id="159" creationId="{E0AEE0C3-6D46-438E-90B8-796D9012EB32}"/>
          </ac:grpSpMkLst>
        </pc:grpChg>
        <pc:grpChg chg="add mod topLvl">
          <ac:chgData name="DOCENTE - MANUEL ALBERTO  GUEVARA  NAJARRO" userId="dc0839a7-ef25-445d-88fe-29223dfab4a5" providerId="ADAL" clId="{C18A2E0A-10DF-4B2D-8C4A-2BE29445969F}" dt="2021-07-23T23:45:30.172" v="293" actId="164"/>
          <ac:grpSpMkLst>
            <pc:docMk/>
            <pc:sldMk cId="2092610989" sldId="652"/>
            <ac:grpSpMk id="166" creationId="{72356365-2817-4AA2-BD0B-B97E28E444E7}"/>
          </ac:grpSpMkLst>
        </pc:grpChg>
        <pc:grpChg chg="add del mod topLvl">
          <ac:chgData name="DOCENTE - MANUEL ALBERTO  GUEVARA  NAJARRO" userId="dc0839a7-ef25-445d-88fe-29223dfab4a5" providerId="ADAL" clId="{C18A2E0A-10DF-4B2D-8C4A-2BE29445969F}" dt="2021-07-23T23:45:25.020" v="292" actId="165"/>
          <ac:grpSpMkLst>
            <pc:docMk/>
            <pc:sldMk cId="2092610989" sldId="652"/>
            <ac:grpSpMk id="172" creationId="{524C708B-869C-447E-9F45-3F0F99A1FEC4}"/>
          </ac:grpSpMkLst>
        </pc:grpChg>
        <pc:grpChg chg="add del mod">
          <ac:chgData name="DOCENTE - MANUEL ALBERTO  GUEVARA  NAJARRO" userId="dc0839a7-ef25-445d-88fe-29223dfab4a5" providerId="ADAL" clId="{C18A2E0A-10DF-4B2D-8C4A-2BE29445969F}" dt="2021-07-23T23:45:16.435" v="291" actId="165"/>
          <ac:grpSpMkLst>
            <pc:docMk/>
            <pc:sldMk cId="2092610989" sldId="652"/>
            <ac:grpSpMk id="173" creationId="{C3CB985E-2709-472A-A70C-227AABEFC82D}"/>
          </ac:grpSpMkLst>
        </pc:grpChg>
        <pc:grpChg chg="add del mod">
          <ac:chgData name="DOCENTE - MANUEL ALBERTO  GUEVARA  NAJARRO" userId="dc0839a7-ef25-445d-88fe-29223dfab4a5" providerId="ADAL" clId="{C18A2E0A-10DF-4B2D-8C4A-2BE29445969F}" dt="2021-07-30T00:17:14.799" v="623" actId="478"/>
          <ac:grpSpMkLst>
            <pc:docMk/>
            <pc:sldMk cId="2092610989" sldId="652"/>
            <ac:grpSpMk id="174" creationId="{F0008523-CBBC-4D6F-A710-3311F22D458E}"/>
          </ac:grpSpMkLst>
        </pc:grpChg>
        <pc:grpChg chg="add mod">
          <ac:chgData name="DOCENTE - MANUEL ALBERTO  GUEVARA  NAJARRO" userId="dc0839a7-ef25-445d-88fe-29223dfab4a5" providerId="ADAL" clId="{C18A2E0A-10DF-4B2D-8C4A-2BE29445969F}" dt="2021-07-30T00:21:18.478" v="704" actId="1038"/>
          <ac:grpSpMkLst>
            <pc:docMk/>
            <pc:sldMk cId="2092610989" sldId="652"/>
            <ac:grpSpMk id="175" creationId="{DC7AF733-6FD1-46BB-B211-E325CFC3CC2C}"/>
          </ac:grpSpMkLst>
        </pc:grpChg>
        <pc:grpChg chg="add mod">
          <ac:chgData name="DOCENTE - MANUEL ALBERTO  GUEVARA  NAJARRO" userId="dc0839a7-ef25-445d-88fe-29223dfab4a5" providerId="ADAL" clId="{C18A2E0A-10DF-4B2D-8C4A-2BE29445969F}" dt="2021-07-30T00:21:18.478" v="704" actId="1038"/>
          <ac:grpSpMkLst>
            <pc:docMk/>
            <pc:sldMk cId="2092610989" sldId="652"/>
            <ac:grpSpMk id="176" creationId="{DF97B802-5878-43D2-9CCC-432C8448BB54}"/>
          </ac:grpSpMkLst>
        </pc:grpChg>
        <pc:grpChg chg="add mod">
          <ac:chgData name="DOCENTE - MANUEL ALBERTO  GUEVARA  NAJARRO" userId="dc0839a7-ef25-445d-88fe-29223dfab4a5" providerId="ADAL" clId="{C18A2E0A-10DF-4B2D-8C4A-2BE29445969F}" dt="2021-07-30T00:21:46.543" v="709" actId="1076"/>
          <ac:grpSpMkLst>
            <pc:docMk/>
            <pc:sldMk cId="2092610989" sldId="652"/>
            <ac:grpSpMk id="177" creationId="{CE8692B5-FDCE-40E1-82EE-286C4EA581B3}"/>
          </ac:grpSpMkLst>
        </pc:grpChg>
        <pc:grpChg chg="add del mod">
          <ac:chgData name="DOCENTE - MANUEL ALBERTO  GUEVARA  NAJARRO" userId="dc0839a7-ef25-445d-88fe-29223dfab4a5" providerId="ADAL" clId="{C18A2E0A-10DF-4B2D-8C4A-2BE29445969F}" dt="2021-07-30T00:17:14.799" v="623" actId="478"/>
          <ac:grpSpMkLst>
            <pc:docMk/>
            <pc:sldMk cId="2092610989" sldId="652"/>
            <ac:grpSpMk id="178" creationId="{5216BE3A-BCB9-4681-987D-E773FB4B8ADC}"/>
          </ac:grpSpMkLst>
        </pc:grpChg>
        <pc:picChg chg="del">
          <ac:chgData name="DOCENTE - MANUEL ALBERTO  GUEVARA  NAJARRO" userId="dc0839a7-ef25-445d-88fe-29223dfab4a5" providerId="ADAL" clId="{C18A2E0A-10DF-4B2D-8C4A-2BE29445969F}" dt="2021-07-23T23:40:00.865" v="196" actId="478"/>
          <ac:picMkLst>
            <pc:docMk/>
            <pc:sldMk cId="2092610989" sldId="652"/>
            <ac:picMk id="2050" creationId="{79DD8B12-4C8E-416D-8C78-CB78BF213BB2}"/>
          </ac:picMkLst>
        </pc:picChg>
        <pc:cxnChg chg="add del mod">
          <ac:chgData name="DOCENTE - MANUEL ALBERTO  GUEVARA  NAJARRO" userId="dc0839a7-ef25-445d-88fe-29223dfab4a5" providerId="ADAL" clId="{C18A2E0A-10DF-4B2D-8C4A-2BE29445969F}" dt="2021-07-23T23:42:46.858" v="199"/>
          <ac:cxnSpMkLst>
            <pc:docMk/>
            <pc:sldMk cId="2092610989" sldId="652"/>
            <ac:cxnSpMk id="14" creationId="{5E661924-3244-42F7-BEEA-7E6302FA858D}"/>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19" creationId="{6BD2D1B5-B650-45FC-A00D-91A3F16860D9}"/>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24" creationId="{5E04EC95-F181-4345-8CE5-E2058990C531}"/>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29" creationId="{A92F1F98-57A2-4BF7-9C28-5D93DB001A7E}"/>
          </ac:cxnSpMkLst>
        </pc:cxnChg>
        <pc:cxnChg chg="add del mod">
          <ac:chgData name="DOCENTE - MANUEL ALBERTO  GUEVARA  NAJARRO" userId="dc0839a7-ef25-445d-88fe-29223dfab4a5" providerId="ADAL" clId="{C18A2E0A-10DF-4B2D-8C4A-2BE29445969F}" dt="2021-07-23T23:42:46.858" v="199"/>
          <ac:cxnSpMkLst>
            <pc:docMk/>
            <pc:sldMk cId="2092610989" sldId="652"/>
            <ac:cxnSpMk id="34" creationId="{02EF620D-965A-4E10-9A43-FFD6303C5B63}"/>
          </ac:cxnSpMkLst>
        </pc:cxnChg>
        <pc:cxnChg chg="add mod topLvl">
          <ac:chgData name="DOCENTE - MANUEL ALBERTO  GUEVARA  NAJARRO" userId="dc0839a7-ef25-445d-88fe-29223dfab4a5" providerId="ADAL" clId="{C18A2E0A-10DF-4B2D-8C4A-2BE29445969F}" dt="2021-07-30T00:17:14.799" v="623" actId="478"/>
          <ac:cxnSpMkLst>
            <pc:docMk/>
            <pc:sldMk cId="2092610989" sldId="652"/>
            <ac:cxnSpMk id="95" creationId="{C0F077FB-56F0-4CF3-94F6-8E0D79E369BF}"/>
          </ac:cxnSpMkLst>
        </pc:cxnChg>
        <pc:cxnChg chg="add mod ord topLvl">
          <ac:chgData name="DOCENTE - MANUEL ALBERTO  GUEVARA  NAJARRO" userId="dc0839a7-ef25-445d-88fe-29223dfab4a5" providerId="ADAL" clId="{C18A2E0A-10DF-4B2D-8C4A-2BE29445969F}" dt="2021-07-30T00:22:45.350" v="729" actId="14100"/>
          <ac:cxnSpMkLst>
            <pc:docMk/>
            <pc:sldMk cId="2092610989" sldId="652"/>
            <ac:cxnSpMk id="100" creationId="{9402D406-7E8D-43F8-A330-AC5C3886C6DF}"/>
          </ac:cxnSpMkLst>
        </pc:cxnChg>
        <pc:cxnChg chg="add mod topLvl">
          <ac:chgData name="DOCENTE - MANUEL ALBERTO  GUEVARA  NAJARRO" userId="dc0839a7-ef25-445d-88fe-29223dfab4a5" providerId="ADAL" clId="{C18A2E0A-10DF-4B2D-8C4A-2BE29445969F}" dt="2021-07-30T00:23:08.428" v="736" actId="1076"/>
          <ac:cxnSpMkLst>
            <pc:docMk/>
            <pc:sldMk cId="2092610989" sldId="652"/>
            <ac:cxnSpMk id="105" creationId="{54C08CFB-BC1E-4E54-9511-911044038E0F}"/>
          </ac:cxnSpMkLst>
        </pc:cxnChg>
        <pc:cxnChg chg="add mod topLvl">
          <ac:chgData name="DOCENTE - MANUEL ALBERTO  GUEVARA  NAJARRO" userId="dc0839a7-ef25-445d-88fe-29223dfab4a5" providerId="ADAL" clId="{C18A2E0A-10DF-4B2D-8C4A-2BE29445969F}" dt="2021-07-23T23:45:30.172" v="293" actId="164"/>
          <ac:cxnSpMkLst>
            <pc:docMk/>
            <pc:sldMk cId="2092610989" sldId="652"/>
            <ac:cxnSpMk id="110" creationId="{F4240647-0E99-443B-8339-81260F78BD82}"/>
          </ac:cxnSpMkLst>
        </pc:cxnChg>
        <pc:cxnChg chg="add mod topLvl">
          <ac:chgData name="DOCENTE - MANUEL ALBERTO  GUEVARA  NAJARRO" userId="dc0839a7-ef25-445d-88fe-29223dfab4a5" providerId="ADAL" clId="{C18A2E0A-10DF-4B2D-8C4A-2BE29445969F}" dt="2021-07-30T00:23:46.992" v="756" actId="1038"/>
          <ac:cxnSpMkLst>
            <pc:docMk/>
            <pc:sldMk cId="2092610989" sldId="652"/>
            <ac:cxnSpMk id="115" creationId="{5C6087E2-1F72-4C67-9161-6FCC357FA955}"/>
          </ac:cxnSpMkLst>
        </pc:cxnChg>
      </pc:sldChg>
      <pc:sldChg chg="addSp delSp modSp add del mod">
        <pc:chgData name="DOCENTE - MANUEL ALBERTO  GUEVARA  NAJARRO" userId="dc0839a7-ef25-445d-88fe-29223dfab4a5" providerId="ADAL" clId="{C18A2E0A-10DF-4B2D-8C4A-2BE29445969F}" dt="2021-07-30T01:00:12.458" v="797" actId="242"/>
        <pc:sldMkLst>
          <pc:docMk/>
          <pc:sldMk cId="3206025912" sldId="653"/>
        </pc:sldMkLst>
        <pc:spChg chg="mod">
          <ac:chgData name="DOCENTE - MANUEL ALBERTO  GUEVARA  NAJARRO" userId="dc0839a7-ef25-445d-88fe-29223dfab4a5" providerId="ADAL" clId="{C18A2E0A-10DF-4B2D-8C4A-2BE29445969F}" dt="2021-07-30T00:31:51.365" v="770" actId="6549"/>
          <ac:spMkLst>
            <pc:docMk/>
            <pc:sldMk cId="3206025912" sldId="653"/>
            <ac:spMk id="2" creationId="{A513C804-6001-4C7A-A4F6-858606C13E1B}"/>
          </ac:spMkLst>
        </pc:spChg>
        <pc:spChg chg="mod">
          <ac:chgData name="DOCENTE - MANUEL ALBERTO  GUEVARA  NAJARRO" userId="dc0839a7-ef25-445d-88fe-29223dfab4a5" providerId="ADAL" clId="{C18A2E0A-10DF-4B2D-8C4A-2BE29445969F}" dt="2021-07-30T01:00:12.458" v="797" actId="242"/>
          <ac:spMkLst>
            <pc:docMk/>
            <pc:sldMk cId="3206025912" sldId="653"/>
            <ac:spMk id="3" creationId="{2E135C1E-EAD9-428A-8A2E-033A4004E55A}"/>
          </ac:spMkLst>
        </pc:spChg>
        <pc:spChg chg="add del mod">
          <ac:chgData name="DOCENTE - MANUEL ALBERTO  GUEVARA  NAJARRO" userId="dc0839a7-ef25-445d-88fe-29223dfab4a5" providerId="ADAL" clId="{C18A2E0A-10DF-4B2D-8C4A-2BE29445969F}" dt="2021-07-30T01:00:00.862" v="790"/>
          <ac:spMkLst>
            <pc:docMk/>
            <pc:sldMk cId="3206025912" sldId="653"/>
            <ac:spMk id="8" creationId="{D8C1B3D9-7A45-4F71-B8C7-4625363ACE55}"/>
          </ac:spMkLst>
        </pc:spChg>
        <pc:picChg chg="add del mod">
          <ac:chgData name="DOCENTE - MANUEL ALBERTO  GUEVARA  NAJARRO" userId="dc0839a7-ef25-445d-88fe-29223dfab4a5" providerId="ADAL" clId="{C18A2E0A-10DF-4B2D-8C4A-2BE29445969F}" dt="2021-07-30T00:54:46.609" v="781" actId="478"/>
          <ac:picMkLst>
            <pc:docMk/>
            <pc:sldMk cId="3206025912" sldId="653"/>
            <ac:picMk id="4" creationId="{E8826E08-672F-446E-B3F6-563F167D5A13}"/>
          </ac:picMkLst>
        </pc:picChg>
        <pc:picChg chg="add mod modCrop">
          <ac:chgData name="DOCENTE - MANUEL ALBERTO  GUEVARA  NAJARRO" userId="dc0839a7-ef25-445d-88fe-29223dfab4a5" providerId="ADAL" clId="{C18A2E0A-10DF-4B2D-8C4A-2BE29445969F}" dt="2021-07-30T00:55:04.218" v="787" actId="1076"/>
          <ac:picMkLst>
            <pc:docMk/>
            <pc:sldMk cId="3206025912" sldId="653"/>
            <ac:picMk id="6" creationId="{FA3CF83D-A155-48F3-B399-701B6D8E5FE2}"/>
          </ac:picMkLst>
        </pc:picChg>
        <pc:picChg chg="del">
          <ac:chgData name="DOCENTE - MANUEL ALBERTO  GUEVARA  NAJARRO" userId="dc0839a7-ef25-445d-88fe-29223dfab4a5" providerId="ADAL" clId="{C18A2E0A-10DF-4B2D-8C4A-2BE29445969F}" dt="2021-07-30T00:50:16.310" v="774" actId="478"/>
          <ac:picMkLst>
            <pc:docMk/>
            <pc:sldMk cId="3206025912" sldId="653"/>
            <ac:picMk id="3074" creationId="{4E20891F-AEAE-45D7-BD12-566533DA3FCB}"/>
          </ac:picMkLst>
        </pc:picChg>
      </pc:sldChg>
      <pc:sldChg chg="add del">
        <pc:chgData name="DOCENTE - MANUEL ALBERTO  GUEVARA  NAJARRO" userId="dc0839a7-ef25-445d-88fe-29223dfab4a5" providerId="ADAL" clId="{C18A2E0A-10DF-4B2D-8C4A-2BE29445969F}" dt="2021-07-30T00:54:43.853" v="780" actId="47"/>
        <pc:sldMkLst>
          <pc:docMk/>
          <pc:sldMk cId="1888863910" sldId="654"/>
        </pc:sldMkLst>
      </pc:sldChg>
      <pc:sldChg chg="add del">
        <pc:chgData name="DOCENTE - MANUEL ALBERTO  GUEVARA  NAJARRO" userId="dc0839a7-ef25-445d-88fe-29223dfab4a5" providerId="ADAL" clId="{C18A2E0A-10DF-4B2D-8C4A-2BE29445969F}" dt="2021-07-30T00:54:43.853" v="780" actId="47"/>
        <pc:sldMkLst>
          <pc:docMk/>
          <pc:sldMk cId="3433417451" sldId="655"/>
        </pc:sldMkLst>
      </pc:sldChg>
      <pc:sldChg chg="del">
        <pc:chgData name="DOCENTE - MANUEL ALBERTO  GUEVARA  NAJARRO" userId="dc0839a7-ef25-445d-88fe-29223dfab4a5" providerId="ADAL" clId="{C18A2E0A-10DF-4B2D-8C4A-2BE29445969F}" dt="2021-07-30T00:31:35.027" v="764" actId="47"/>
        <pc:sldMkLst>
          <pc:docMk/>
          <pc:sldMk cId="3756065904" sldId="656"/>
        </pc:sldMkLst>
      </pc:sldChg>
      <pc:sldChg chg="del">
        <pc:chgData name="DOCENTE - MANUEL ALBERTO  GUEVARA  NAJARRO" userId="dc0839a7-ef25-445d-88fe-29223dfab4a5" providerId="ADAL" clId="{C18A2E0A-10DF-4B2D-8C4A-2BE29445969F}" dt="2021-07-30T00:31:37.083" v="765" actId="47"/>
        <pc:sldMkLst>
          <pc:docMk/>
          <pc:sldMk cId="3917846425" sldId="657"/>
        </pc:sldMkLst>
      </pc:sldChg>
      <pc:sldChg chg="delSp modSp add mod">
        <pc:chgData name="DOCENTE - MANUEL ALBERTO  GUEVARA  NAJARRO" userId="dc0839a7-ef25-445d-88fe-29223dfab4a5" providerId="ADAL" clId="{C18A2E0A-10DF-4B2D-8C4A-2BE29445969F}" dt="2021-07-30T00:21:06.035" v="687" actId="1076"/>
        <pc:sldMkLst>
          <pc:docMk/>
          <pc:sldMk cId="1528395636" sldId="658"/>
        </pc:sldMkLst>
        <pc:spChg chg="del">
          <ac:chgData name="DOCENTE - MANUEL ALBERTO  GUEVARA  NAJARRO" userId="dc0839a7-ef25-445d-88fe-29223dfab4a5" providerId="ADAL" clId="{C18A2E0A-10DF-4B2D-8C4A-2BE29445969F}" dt="2021-07-30T00:20:40.202" v="681" actId="478"/>
          <ac:spMkLst>
            <pc:docMk/>
            <pc:sldMk cId="1528395636" sldId="658"/>
            <ac:spMk id="116" creationId="{2583CB58-BBAA-4F22-A824-5EBD02144522}"/>
          </ac:spMkLst>
        </pc:spChg>
        <pc:spChg chg="del">
          <ac:chgData name="DOCENTE - MANUEL ALBERTO  GUEVARA  NAJARRO" userId="dc0839a7-ef25-445d-88fe-29223dfab4a5" providerId="ADAL" clId="{C18A2E0A-10DF-4B2D-8C4A-2BE29445969F}" dt="2021-07-30T00:20:40.202" v="681" actId="478"/>
          <ac:spMkLst>
            <pc:docMk/>
            <pc:sldMk cId="1528395636" sldId="658"/>
            <ac:spMk id="117" creationId="{1C77363E-F95D-4892-BC96-81B6E446E2B7}"/>
          </ac:spMkLst>
        </pc:spChg>
        <pc:spChg chg="mod">
          <ac:chgData name="DOCENTE - MANUEL ALBERTO  GUEVARA  NAJARRO" userId="dc0839a7-ef25-445d-88fe-29223dfab4a5" providerId="ADAL" clId="{C18A2E0A-10DF-4B2D-8C4A-2BE29445969F}" dt="2021-07-30T00:20:59.325" v="686" actId="1076"/>
          <ac:spMkLst>
            <pc:docMk/>
            <pc:sldMk cId="1528395636" sldId="658"/>
            <ac:spMk id="118" creationId="{88A72376-A887-4ACF-8D24-5DACBF38CAFF}"/>
          </ac:spMkLst>
        </pc:spChg>
        <pc:spChg chg="mod">
          <ac:chgData name="DOCENTE - MANUEL ALBERTO  GUEVARA  NAJARRO" userId="dc0839a7-ef25-445d-88fe-29223dfab4a5" providerId="ADAL" clId="{C18A2E0A-10DF-4B2D-8C4A-2BE29445969F}" dt="2021-07-30T00:20:59.325" v="686" actId="1076"/>
          <ac:spMkLst>
            <pc:docMk/>
            <pc:sldMk cId="1528395636" sldId="658"/>
            <ac:spMk id="119" creationId="{C6B370ED-99D9-4505-8A85-D5BE9FF26490}"/>
          </ac:spMkLst>
        </pc:spChg>
        <pc:spChg chg="del">
          <ac:chgData name="DOCENTE - MANUEL ALBERTO  GUEVARA  NAJARRO" userId="dc0839a7-ef25-445d-88fe-29223dfab4a5" providerId="ADAL" clId="{C18A2E0A-10DF-4B2D-8C4A-2BE29445969F}" dt="2021-07-30T00:20:40.202" v="681" actId="478"/>
          <ac:spMkLst>
            <pc:docMk/>
            <pc:sldMk cId="1528395636" sldId="658"/>
            <ac:spMk id="120" creationId="{598AF7BC-FD9D-45D2-837D-379493FA351F}"/>
          </ac:spMkLst>
        </pc:spChg>
        <pc:spChg chg="del">
          <ac:chgData name="DOCENTE - MANUEL ALBERTO  GUEVARA  NAJARRO" userId="dc0839a7-ef25-445d-88fe-29223dfab4a5" providerId="ADAL" clId="{C18A2E0A-10DF-4B2D-8C4A-2BE29445969F}" dt="2021-07-30T00:20:40.202" v="681" actId="478"/>
          <ac:spMkLst>
            <pc:docMk/>
            <pc:sldMk cId="1528395636" sldId="658"/>
            <ac:spMk id="121" creationId="{E3E6AA68-4E9A-4BBF-9625-BE582E6667D8}"/>
          </ac:spMkLst>
        </pc:spChg>
        <pc:spChg chg="del">
          <ac:chgData name="DOCENTE - MANUEL ALBERTO  GUEVARA  NAJARRO" userId="dc0839a7-ef25-445d-88fe-29223dfab4a5" providerId="ADAL" clId="{C18A2E0A-10DF-4B2D-8C4A-2BE29445969F}" dt="2021-07-30T00:20:40.202" v="681" actId="478"/>
          <ac:spMkLst>
            <pc:docMk/>
            <pc:sldMk cId="1528395636" sldId="658"/>
            <ac:spMk id="122" creationId="{0C59A72D-92BD-4DCD-BB32-AE3B4AD059FA}"/>
          </ac:spMkLst>
        </pc:spChg>
        <pc:spChg chg="del">
          <ac:chgData name="DOCENTE - MANUEL ALBERTO  GUEVARA  NAJARRO" userId="dc0839a7-ef25-445d-88fe-29223dfab4a5" providerId="ADAL" clId="{C18A2E0A-10DF-4B2D-8C4A-2BE29445969F}" dt="2021-07-30T00:20:40.202" v="681" actId="478"/>
          <ac:spMkLst>
            <pc:docMk/>
            <pc:sldMk cId="1528395636" sldId="658"/>
            <ac:spMk id="123" creationId="{9F74C493-0594-4B12-B392-4CCD4D087DD3}"/>
          </ac:spMkLst>
        </pc:spChg>
        <pc:spChg chg="mod">
          <ac:chgData name="DOCENTE - MANUEL ALBERTO  GUEVARA  NAJARRO" userId="dc0839a7-ef25-445d-88fe-29223dfab4a5" providerId="ADAL" clId="{C18A2E0A-10DF-4B2D-8C4A-2BE29445969F}" dt="2021-07-30T00:21:06.035" v="687" actId="1076"/>
          <ac:spMkLst>
            <pc:docMk/>
            <pc:sldMk cId="1528395636" sldId="658"/>
            <ac:spMk id="124" creationId="{72F18C53-CF65-4873-B28D-31ACD2A89005}"/>
          </ac:spMkLst>
        </pc:spChg>
        <pc:spChg chg="mod">
          <ac:chgData name="DOCENTE - MANUEL ALBERTO  GUEVARA  NAJARRO" userId="dc0839a7-ef25-445d-88fe-29223dfab4a5" providerId="ADAL" clId="{C18A2E0A-10DF-4B2D-8C4A-2BE29445969F}" dt="2021-07-30T00:21:06.035" v="687" actId="1076"/>
          <ac:spMkLst>
            <pc:docMk/>
            <pc:sldMk cId="1528395636" sldId="658"/>
            <ac:spMk id="125" creationId="{599A90B3-4220-406A-B14A-2650AD1A518A}"/>
          </ac:spMkLst>
        </pc:spChg>
        <pc:grpChg chg="mod">
          <ac:chgData name="DOCENTE - MANUEL ALBERTO  GUEVARA  NAJARRO" userId="dc0839a7-ef25-445d-88fe-29223dfab4a5" providerId="ADAL" clId="{C18A2E0A-10DF-4B2D-8C4A-2BE29445969F}" dt="2021-07-30T00:21:06.035" v="687" actId="1076"/>
          <ac:grpSpMkLst>
            <pc:docMk/>
            <pc:sldMk cId="1528395636" sldId="658"/>
            <ac:grpSpMk id="174" creationId="{F0008523-CBBC-4D6F-A710-3311F22D458E}"/>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5" creationId="{DC7AF733-6FD1-46BB-B211-E325CFC3CC2C}"/>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6" creationId="{DF97B802-5878-43D2-9CCC-432C8448BB54}"/>
          </ac:grpSpMkLst>
        </pc:grpChg>
        <pc:grpChg chg="del">
          <ac:chgData name="DOCENTE - MANUEL ALBERTO  GUEVARA  NAJARRO" userId="dc0839a7-ef25-445d-88fe-29223dfab4a5" providerId="ADAL" clId="{C18A2E0A-10DF-4B2D-8C4A-2BE29445969F}" dt="2021-07-30T00:20:40.202" v="681" actId="478"/>
          <ac:grpSpMkLst>
            <pc:docMk/>
            <pc:sldMk cId="1528395636" sldId="658"/>
            <ac:grpSpMk id="177" creationId="{CE8692B5-FDCE-40E1-82EE-286C4EA581B3}"/>
          </ac:grpSpMkLst>
        </pc:grpChg>
        <pc:grpChg chg="mod">
          <ac:chgData name="DOCENTE - MANUEL ALBERTO  GUEVARA  NAJARRO" userId="dc0839a7-ef25-445d-88fe-29223dfab4a5" providerId="ADAL" clId="{C18A2E0A-10DF-4B2D-8C4A-2BE29445969F}" dt="2021-07-30T00:20:59.325" v="686" actId="1076"/>
          <ac:grpSpMkLst>
            <pc:docMk/>
            <pc:sldMk cId="1528395636" sldId="658"/>
            <ac:grpSpMk id="178" creationId="{5216BE3A-BCB9-4681-987D-E773FB4B8ADC}"/>
          </ac:grpSpMkLst>
        </pc:grpChg>
      </pc:sldChg>
      <pc:sldChg chg="modSp add mod">
        <pc:chgData name="DOCENTE - MANUEL ALBERTO  GUEVARA  NAJARRO" userId="dc0839a7-ef25-445d-88fe-29223dfab4a5" providerId="ADAL" clId="{C18A2E0A-10DF-4B2D-8C4A-2BE29445969F}" dt="2021-07-30T01:00:41.342" v="799" actId="14826"/>
        <pc:sldMkLst>
          <pc:docMk/>
          <pc:sldMk cId="4221807753" sldId="659"/>
        </pc:sldMkLst>
        <pc:spChg chg="mod">
          <ac:chgData name="DOCENTE - MANUEL ALBERTO  GUEVARA  NAJARRO" userId="dc0839a7-ef25-445d-88fe-29223dfab4a5" providerId="ADAL" clId="{C18A2E0A-10DF-4B2D-8C4A-2BE29445969F}" dt="2021-07-30T01:00:14.898" v="798" actId="242"/>
          <ac:spMkLst>
            <pc:docMk/>
            <pc:sldMk cId="4221807753" sldId="659"/>
            <ac:spMk id="3" creationId="{2E135C1E-EAD9-428A-8A2E-033A4004E55A}"/>
          </ac:spMkLst>
        </pc:spChg>
        <pc:picChg chg="mod">
          <ac:chgData name="DOCENTE - MANUEL ALBERTO  GUEVARA  NAJARRO" userId="dc0839a7-ef25-445d-88fe-29223dfab4a5" providerId="ADAL" clId="{C18A2E0A-10DF-4B2D-8C4A-2BE29445969F}" dt="2021-07-30T01:00:41.342" v="799" actId="14826"/>
          <ac:picMkLst>
            <pc:docMk/>
            <pc:sldMk cId="4221807753" sldId="659"/>
            <ac:picMk id="6" creationId="{FA3CF83D-A155-48F3-B399-701B6D8E5FE2}"/>
          </ac:picMkLst>
        </pc:picChg>
      </pc:sldChg>
      <pc:sldChg chg="addSp delSp modSp add mod">
        <pc:chgData name="DOCENTE - MANUEL ALBERTO  GUEVARA  NAJARRO" userId="dc0839a7-ef25-445d-88fe-29223dfab4a5" providerId="ADAL" clId="{C18A2E0A-10DF-4B2D-8C4A-2BE29445969F}" dt="2021-07-30T01:41:37.356" v="1252" actId="1036"/>
        <pc:sldMkLst>
          <pc:docMk/>
          <pc:sldMk cId="961356900" sldId="660"/>
        </pc:sldMkLst>
        <pc:spChg chg="mod">
          <ac:chgData name="DOCENTE - MANUEL ALBERTO  GUEVARA  NAJARRO" userId="dc0839a7-ef25-445d-88fe-29223dfab4a5" providerId="ADAL" clId="{C18A2E0A-10DF-4B2D-8C4A-2BE29445969F}" dt="2021-07-30T01:01:51.934" v="852" actId="20577"/>
          <ac:spMkLst>
            <pc:docMk/>
            <pc:sldMk cId="961356900" sldId="660"/>
            <ac:spMk id="2" creationId="{A513C804-6001-4C7A-A4F6-858606C13E1B}"/>
          </ac:spMkLst>
        </pc:spChg>
        <pc:spChg chg="mod">
          <ac:chgData name="DOCENTE - MANUEL ALBERTO  GUEVARA  NAJARRO" userId="dc0839a7-ef25-445d-88fe-29223dfab4a5" providerId="ADAL" clId="{C18A2E0A-10DF-4B2D-8C4A-2BE29445969F}" dt="2021-07-30T01:40:57.561" v="1233" actId="27636"/>
          <ac:spMkLst>
            <pc:docMk/>
            <pc:sldMk cId="961356900" sldId="660"/>
            <ac:spMk id="3" creationId="{2E135C1E-EAD9-428A-8A2E-033A4004E55A}"/>
          </ac:spMkLst>
        </pc:spChg>
        <pc:spChg chg="add del">
          <ac:chgData name="DOCENTE - MANUEL ALBERTO  GUEVARA  NAJARRO" userId="dc0839a7-ef25-445d-88fe-29223dfab4a5" providerId="ADAL" clId="{C18A2E0A-10DF-4B2D-8C4A-2BE29445969F}" dt="2021-07-30T01:12:10.384" v="1137" actId="22"/>
          <ac:spMkLst>
            <pc:docMk/>
            <pc:sldMk cId="961356900" sldId="660"/>
            <ac:spMk id="7" creationId="{2B25F689-7C5E-495B-AFF3-7FC5D32A4762}"/>
          </ac:spMkLst>
        </pc:spChg>
        <pc:spChg chg="add del">
          <ac:chgData name="DOCENTE - MANUEL ALBERTO  GUEVARA  NAJARRO" userId="dc0839a7-ef25-445d-88fe-29223dfab4a5" providerId="ADAL" clId="{C18A2E0A-10DF-4B2D-8C4A-2BE29445969F}" dt="2021-07-30T01:12:25.144" v="1140" actId="478"/>
          <ac:spMkLst>
            <pc:docMk/>
            <pc:sldMk cId="961356900" sldId="660"/>
            <ac:spMk id="8" creationId="{7A68898D-1698-4E2B-8EC8-57AD2FA50D15}"/>
          </ac:spMkLst>
        </pc:spChg>
        <pc:spChg chg="add del">
          <ac:chgData name="DOCENTE - MANUEL ALBERTO  GUEVARA  NAJARRO" userId="dc0839a7-ef25-445d-88fe-29223dfab4a5" providerId="ADAL" clId="{C18A2E0A-10DF-4B2D-8C4A-2BE29445969F}" dt="2021-07-30T01:14:32.860" v="1177"/>
          <ac:spMkLst>
            <pc:docMk/>
            <pc:sldMk cId="961356900" sldId="660"/>
            <ac:spMk id="9" creationId="{E0C3B77C-7F17-46EC-A561-9616568D74F1}"/>
          </ac:spMkLst>
        </pc:spChg>
        <pc:spChg chg="add mod">
          <ac:chgData name="DOCENTE - MANUEL ALBERTO  GUEVARA  NAJARRO" userId="dc0839a7-ef25-445d-88fe-29223dfab4a5" providerId="ADAL" clId="{C18A2E0A-10DF-4B2D-8C4A-2BE29445969F}" dt="2021-07-30T01:41:34.128" v="1244" actId="14861"/>
          <ac:spMkLst>
            <pc:docMk/>
            <pc:sldMk cId="961356900" sldId="660"/>
            <ac:spMk id="12" creationId="{6A062740-7C83-4427-AA83-8E8BDEBFAA10}"/>
          </ac:spMkLst>
        </pc:spChg>
        <pc:spChg chg="add mod">
          <ac:chgData name="DOCENTE - MANUEL ALBERTO  GUEVARA  NAJARRO" userId="dc0839a7-ef25-445d-88fe-29223dfab4a5" providerId="ADAL" clId="{C18A2E0A-10DF-4B2D-8C4A-2BE29445969F}" dt="2021-07-30T01:41:34.128" v="1244" actId="14861"/>
          <ac:spMkLst>
            <pc:docMk/>
            <pc:sldMk cId="961356900" sldId="660"/>
            <ac:spMk id="13" creationId="{33A10D80-3DB7-44DF-906D-332BBAA8381C}"/>
          </ac:spMkLst>
        </pc:spChg>
        <pc:spChg chg="add mod">
          <ac:chgData name="DOCENTE - MANUEL ALBERTO  GUEVARA  NAJARRO" userId="dc0839a7-ef25-445d-88fe-29223dfab4a5" providerId="ADAL" clId="{C18A2E0A-10DF-4B2D-8C4A-2BE29445969F}" dt="2021-07-30T01:41:34.128" v="1244" actId="14861"/>
          <ac:spMkLst>
            <pc:docMk/>
            <pc:sldMk cId="961356900" sldId="660"/>
            <ac:spMk id="14" creationId="{21568953-C722-48DB-8D1F-B466C11B5430}"/>
          </ac:spMkLst>
        </pc:spChg>
        <pc:picChg chg="del">
          <ac:chgData name="DOCENTE - MANUEL ALBERTO  GUEVARA  NAJARRO" userId="dc0839a7-ef25-445d-88fe-29223dfab4a5" providerId="ADAL" clId="{C18A2E0A-10DF-4B2D-8C4A-2BE29445969F}" dt="2021-07-30T01:12:22.907" v="1138" actId="478"/>
          <ac:picMkLst>
            <pc:docMk/>
            <pc:sldMk cId="961356900" sldId="660"/>
            <ac:picMk id="6" creationId="{FA3CF83D-A155-48F3-B399-701B6D8E5FE2}"/>
          </ac:picMkLst>
        </pc:picChg>
        <pc:picChg chg="add mod">
          <ac:chgData name="DOCENTE - MANUEL ALBERTO  GUEVARA  NAJARRO" userId="dc0839a7-ef25-445d-88fe-29223dfab4a5" providerId="ADAL" clId="{C18A2E0A-10DF-4B2D-8C4A-2BE29445969F}" dt="2021-07-30T01:41:37.356" v="1252" actId="1036"/>
          <ac:picMkLst>
            <pc:docMk/>
            <pc:sldMk cId="961356900" sldId="660"/>
            <ac:picMk id="11" creationId="{D8FBD1EA-416B-4529-91F6-1916526AE357}"/>
          </ac:picMkLst>
        </pc:picChg>
      </pc:sldChg>
      <pc:sldChg chg="new del">
        <pc:chgData name="DOCENTE - MANUEL ALBERTO  GUEVARA  NAJARRO" userId="dc0839a7-ef25-445d-88fe-29223dfab4a5" providerId="ADAL" clId="{C18A2E0A-10DF-4B2D-8C4A-2BE29445969F}" dt="2021-07-30T02:02:42.655" v="1326" actId="47"/>
        <pc:sldMkLst>
          <pc:docMk/>
          <pc:sldMk cId="1805402224" sldId="661"/>
        </pc:sldMkLst>
      </pc:sldChg>
      <pc:sldChg chg="addSp delSp modSp add mod ord">
        <pc:chgData name="DOCENTE - MANUEL ALBERTO  GUEVARA  NAJARRO" userId="dc0839a7-ef25-445d-88fe-29223dfab4a5" providerId="ADAL" clId="{C18A2E0A-10DF-4B2D-8C4A-2BE29445969F}" dt="2021-07-30T02:10:50.023" v="1500" actId="207"/>
        <pc:sldMkLst>
          <pc:docMk/>
          <pc:sldMk cId="3620574116" sldId="662"/>
        </pc:sldMkLst>
        <pc:spChg chg="mod">
          <ac:chgData name="DOCENTE - MANUEL ALBERTO  GUEVARA  NAJARRO" userId="dc0839a7-ef25-445d-88fe-29223dfab4a5" providerId="ADAL" clId="{C18A2E0A-10DF-4B2D-8C4A-2BE29445969F}" dt="2021-07-30T01:42:12.139" v="1271" actId="6549"/>
          <ac:spMkLst>
            <pc:docMk/>
            <pc:sldMk cId="3620574116" sldId="662"/>
            <ac:spMk id="2" creationId="{A513C804-6001-4C7A-A4F6-858606C13E1B}"/>
          </ac:spMkLst>
        </pc:spChg>
        <pc:spChg chg="del">
          <ac:chgData name="DOCENTE - MANUEL ALBERTO  GUEVARA  NAJARRO" userId="dc0839a7-ef25-445d-88fe-29223dfab4a5" providerId="ADAL" clId="{C18A2E0A-10DF-4B2D-8C4A-2BE29445969F}" dt="2021-07-30T01:42:16.992" v="1272" actId="478"/>
          <ac:spMkLst>
            <pc:docMk/>
            <pc:sldMk cId="3620574116" sldId="662"/>
            <ac:spMk id="3" creationId="{2E135C1E-EAD9-428A-8A2E-033A4004E55A}"/>
          </ac:spMkLst>
        </pc:spChg>
        <pc:spChg chg="add del mod">
          <ac:chgData name="DOCENTE - MANUEL ALBERTO  GUEVARA  NAJARRO" userId="dc0839a7-ef25-445d-88fe-29223dfab4a5" providerId="ADAL" clId="{C18A2E0A-10DF-4B2D-8C4A-2BE29445969F}" dt="2021-07-30T01:42:29.699" v="1273" actId="478"/>
          <ac:spMkLst>
            <pc:docMk/>
            <pc:sldMk cId="3620574116" sldId="662"/>
            <ac:spMk id="6" creationId="{F9DA6D90-D34C-4B46-A3C6-6B11EC567A9D}"/>
          </ac:spMkLst>
        </pc:spChg>
        <pc:spChg chg="del">
          <ac:chgData name="DOCENTE - MANUEL ALBERTO  GUEVARA  NAJARRO" userId="dc0839a7-ef25-445d-88fe-29223dfab4a5" providerId="ADAL" clId="{C18A2E0A-10DF-4B2D-8C4A-2BE29445969F}" dt="2021-07-30T01:42:16.992" v="1272" actId="478"/>
          <ac:spMkLst>
            <pc:docMk/>
            <pc:sldMk cId="3620574116" sldId="662"/>
            <ac:spMk id="12" creationId="{6A062740-7C83-4427-AA83-8E8BDEBFAA10}"/>
          </ac:spMkLst>
        </pc:spChg>
        <pc:spChg chg="del">
          <ac:chgData name="DOCENTE - MANUEL ALBERTO  GUEVARA  NAJARRO" userId="dc0839a7-ef25-445d-88fe-29223dfab4a5" providerId="ADAL" clId="{C18A2E0A-10DF-4B2D-8C4A-2BE29445969F}" dt="2021-07-30T01:42:16.992" v="1272" actId="478"/>
          <ac:spMkLst>
            <pc:docMk/>
            <pc:sldMk cId="3620574116" sldId="662"/>
            <ac:spMk id="13" creationId="{33A10D80-3DB7-44DF-906D-332BBAA8381C}"/>
          </ac:spMkLst>
        </pc:spChg>
        <pc:spChg chg="del">
          <ac:chgData name="DOCENTE - MANUEL ALBERTO  GUEVARA  NAJARRO" userId="dc0839a7-ef25-445d-88fe-29223dfab4a5" providerId="ADAL" clId="{C18A2E0A-10DF-4B2D-8C4A-2BE29445969F}" dt="2021-07-30T01:42:16.992" v="1272" actId="478"/>
          <ac:spMkLst>
            <pc:docMk/>
            <pc:sldMk cId="3620574116" sldId="662"/>
            <ac:spMk id="14" creationId="{21568953-C722-48DB-8D1F-B466C11B5430}"/>
          </ac:spMkLst>
        </pc:spChg>
        <pc:spChg chg="add mod">
          <ac:chgData name="DOCENTE - MANUEL ALBERTO  GUEVARA  NAJARRO" userId="dc0839a7-ef25-445d-88fe-29223dfab4a5" providerId="ADAL" clId="{C18A2E0A-10DF-4B2D-8C4A-2BE29445969F}" dt="2021-07-30T02:10:50.023" v="1500" actId="207"/>
          <ac:spMkLst>
            <pc:docMk/>
            <pc:sldMk cId="3620574116" sldId="662"/>
            <ac:spMk id="17" creationId="{8AE78AA5-7B68-4758-B1A1-5D4B17D6324A}"/>
          </ac:spMkLst>
        </pc:spChg>
        <pc:picChg chg="add del mod">
          <ac:chgData name="DOCENTE - MANUEL ALBERTO  GUEVARA  NAJARRO" userId="dc0839a7-ef25-445d-88fe-29223dfab4a5" providerId="ADAL" clId="{C18A2E0A-10DF-4B2D-8C4A-2BE29445969F}" dt="2021-07-30T02:02:03.124" v="1319" actId="478"/>
          <ac:picMkLst>
            <pc:docMk/>
            <pc:sldMk cId="3620574116" sldId="662"/>
            <ac:picMk id="8" creationId="{453CA9A2-AE69-4554-B074-F0055B2AA4F9}"/>
          </ac:picMkLst>
        </pc:picChg>
        <pc:picChg chg="add del mod">
          <ac:chgData name="DOCENTE - MANUEL ALBERTO  GUEVARA  NAJARRO" userId="dc0839a7-ef25-445d-88fe-29223dfab4a5" providerId="ADAL" clId="{C18A2E0A-10DF-4B2D-8C4A-2BE29445969F}" dt="2021-07-30T02:02:03.124" v="1319" actId="478"/>
          <ac:picMkLst>
            <pc:docMk/>
            <pc:sldMk cId="3620574116" sldId="662"/>
            <ac:picMk id="10" creationId="{7C2590DF-407C-4F41-9579-7DEF586C1881}"/>
          </ac:picMkLst>
        </pc:picChg>
        <pc:picChg chg="del">
          <ac:chgData name="DOCENTE - MANUEL ALBERTO  GUEVARA  NAJARRO" userId="dc0839a7-ef25-445d-88fe-29223dfab4a5" providerId="ADAL" clId="{C18A2E0A-10DF-4B2D-8C4A-2BE29445969F}" dt="2021-07-30T01:42:29.699" v="1273" actId="478"/>
          <ac:picMkLst>
            <pc:docMk/>
            <pc:sldMk cId="3620574116" sldId="662"/>
            <ac:picMk id="11" creationId="{D8FBD1EA-416B-4529-91F6-1916526AE357}"/>
          </ac:picMkLst>
        </pc:picChg>
        <pc:picChg chg="add mod">
          <ac:chgData name="DOCENTE - MANUEL ALBERTO  GUEVARA  NAJARRO" userId="dc0839a7-ef25-445d-88fe-29223dfab4a5" providerId="ADAL" clId="{C18A2E0A-10DF-4B2D-8C4A-2BE29445969F}" dt="2021-07-30T02:02:17.686" v="1323" actId="1076"/>
          <ac:picMkLst>
            <pc:docMk/>
            <pc:sldMk cId="3620574116" sldId="662"/>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44.948" v="1499" actId="207"/>
        <pc:sldMkLst>
          <pc:docMk/>
          <pc:sldMk cId="3425911055" sldId="663"/>
        </pc:sldMkLst>
        <pc:spChg chg="add mod">
          <ac:chgData name="DOCENTE - MANUEL ALBERTO  GUEVARA  NAJARRO" userId="dc0839a7-ef25-445d-88fe-29223dfab4a5" providerId="ADAL" clId="{C18A2E0A-10DF-4B2D-8C4A-2BE29445969F}" dt="2021-07-30T02:10:44.948" v="1499" actId="207"/>
          <ac:spMkLst>
            <pc:docMk/>
            <pc:sldMk cId="3425911055" sldId="663"/>
            <ac:spMk id="9" creationId="{AD7B95AE-1D13-48CB-BAF9-CD8D55805A67}"/>
          </ac:spMkLst>
        </pc:spChg>
        <pc:spChg chg="add mod">
          <ac:chgData name="DOCENTE - MANUEL ALBERTO  GUEVARA  NAJARRO" userId="dc0839a7-ef25-445d-88fe-29223dfab4a5" providerId="ADAL" clId="{C18A2E0A-10DF-4B2D-8C4A-2BE29445969F}" dt="2021-07-30T02:10:44.948" v="1499" actId="207"/>
          <ac:spMkLst>
            <pc:docMk/>
            <pc:sldMk cId="3425911055" sldId="663"/>
            <ac:spMk id="11" creationId="{7D3ED0F4-8360-4C7C-BC0F-CB03A5075746}"/>
          </ac:spMkLst>
        </pc:spChg>
        <pc:picChg chg="mod">
          <ac:chgData name="DOCENTE - MANUEL ALBERTO  GUEVARA  NAJARRO" userId="dc0839a7-ef25-445d-88fe-29223dfab4a5" providerId="ADAL" clId="{C18A2E0A-10DF-4B2D-8C4A-2BE29445969F}" dt="2021-07-30T02:00:55.615" v="1313" actId="1076"/>
          <ac:picMkLst>
            <pc:docMk/>
            <pc:sldMk cId="3425911055" sldId="663"/>
            <ac:picMk id="8" creationId="{453CA9A2-AE69-4554-B074-F0055B2AA4F9}"/>
          </ac:picMkLst>
        </pc:picChg>
        <pc:picChg chg="mod">
          <ac:chgData name="DOCENTE - MANUEL ALBERTO  GUEVARA  NAJARRO" userId="dc0839a7-ef25-445d-88fe-29223dfab4a5" providerId="ADAL" clId="{C18A2E0A-10DF-4B2D-8C4A-2BE29445969F}" dt="2021-07-30T02:01:00.523" v="1315" actId="1076"/>
          <ac:picMkLst>
            <pc:docMk/>
            <pc:sldMk cId="3425911055" sldId="663"/>
            <ac:picMk id="10" creationId="{7C2590DF-407C-4F41-9579-7DEF586C1881}"/>
          </ac:picMkLst>
        </pc:picChg>
        <pc:picChg chg="del">
          <ac:chgData name="DOCENTE - MANUEL ALBERTO  GUEVARA  NAJARRO" userId="dc0839a7-ef25-445d-88fe-29223dfab4a5" providerId="ADAL" clId="{C18A2E0A-10DF-4B2D-8C4A-2BE29445969F}" dt="2021-07-30T01:43:51.209" v="1286" actId="478"/>
          <ac:picMkLst>
            <pc:docMk/>
            <pc:sldMk cId="3425911055" sldId="663"/>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53.969" v="1501" actId="207"/>
        <pc:sldMkLst>
          <pc:docMk/>
          <pc:sldMk cId="23517781" sldId="664"/>
        </pc:sldMkLst>
        <pc:spChg chg="mod">
          <ac:chgData name="DOCENTE - MANUEL ALBERTO  GUEVARA  NAJARRO" userId="dc0839a7-ef25-445d-88fe-29223dfab4a5" providerId="ADAL" clId="{C18A2E0A-10DF-4B2D-8C4A-2BE29445969F}" dt="2021-07-30T02:02:53.521" v="1336" actId="20577"/>
          <ac:spMkLst>
            <pc:docMk/>
            <pc:sldMk cId="23517781" sldId="664"/>
            <ac:spMk id="2" creationId="{A513C804-6001-4C7A-A4F6-858606C13E1B}"/>
          </ac:spMkLst>
        </pc:spChg>
        <pc:spChg chg="add mod">
          <ac:chgData name="DOCENTE - MANUEL ALBERTO  GUEVARA  NAJARRO" userId="dc0839a7-ef25-445d-88fe-29223dfab4a5" providerId="ADAL" clId="{C18A2E0A-10DF-4B2D-8C4A-2BE29445969F}" dt="2021-07-30T02:10:53.969" v="1501" actId="207"/>
          <ac:spMkLst>
            <pc:docMk/>
            <pc:sldMk cId="23517781" sldId="664"/>
            <ac:spMk id="7" creationId="{779CCAF8-224C-4216-B0CC-63234C757742}"/>
          </ac:spMkLst>
        </pc:spChg>
        <pc:spChg chg="mod">
          <ac:chgData name="DOCENTE - MANUEL ALBERTO  GUEVARA  NAJARRO" userId="dc0839a7-ef25-445d-88fe-29223dfab4a5" providerId="ADAL" clId="{C18A2E0A-10DF-4B2D-8C4A-2BE29445969F}" dt="2021-07-30T02:10:53.969" v="1501" actId="207"/>
          <ac:spMkLst>
            <pc:docMk/>
            <pc:sldMk cId="23517781" sldId="664"/>
            <ac:spMk id="17" creationId="{8AE78AA5-7B68-4758-B1A1-5D4B17D6324A}"/>
          </ac:spMkLst>
        </pc:spChg>
        <pc:picChg chg="add mod">
          <ac:chgData name="DOCENTE - MANUEL ALBERTO  GUEVARA  NAJARRO" userId="dc0839a7-ef25-445d-88fe-29223dfab4a5" providerId="ADAL" clId="{C18A2E0A-10DF-4B2D-8C4A-2BE29445969F}" dt="2021-07-30T02:06:43.233" v="1372" actId="1076"/>
          <ac:picMkLst>
            <pc:docMk/>
            <pc:sldMk cId="23517781" sldId="664"/>
            <ac:picMk id="6" creationId="{564914E0-241C-4A5A-846A-CD05C9211D6B}"/>
          </ac:picMkLst>
        </pc:picChg>
        <pc:picChg chg="add mod">
          <ac:chgData name="DOCENTE - MANUEL ALBERTO  GUEVARA  NAJARRO" userId="dc0839a7-ef25-445d-88fe-29223dfab4a5" providerId="ADAL" clId="{C18A2E0A-10DF-4B2D-8C4A-2BE29445969F}" dt="2021-07-30T02:07:19.098" v="1381" actId="1076"/>
          <ac:picMkLst>
            <pc:docMk/>
            <pc:sldMk cId="23517781" sldId="664"/>
            <ac:picMk id="9" creationId="{7170751E-0803-40F8-86F0-F61FF5498B9B}"/>
          </ac:picMkLst>
        </pc:picChg>
        <pc:picChg chg="del">
          <ac:chgData name="DOCENTE - MANUEL ALBERTO  GUEVARA  NAJARRO" userId="dc0839a7-ef25-445d-88fe-29223dfab4a5" providerId="ADAL" clId="{C18A2E0A-10DF-4B2D-8C4A-2BE29445969F}" dt="2021-07-30T02:03:21.171" v="1346" actId="478"/>
          <ac:picMkLst>
            <pc:docMk/>
            <pc:sldMk cId="23517781" sldId="664"/>
            <ac:picMk id="16" creationId="{D54DA061-CF34-4C70-8136-8DF3D2B07129}"/>
          </ac:picMkLst>
        </pc:picChg>
      </pc:sldChg>
      <pc:sldChg chg="addSp delSp modSp add mod">
        <pc:chgData name="DOCENTE - MANUEL ALBERTO  GUEVARA  NAJARRO" userId="dc0839a7-ef25-445d-88fe-29223dfab4a5" providerId="ADAL" clId="{C18A2E0A-10DF-4B2D-8C4A-2BE29445969F}" dt="2021-07-30T02:10:56.619" v="1502" actId="207"/>
        <pc:sldMkLst>
          <pc:docMk/>
          <pc:sldMk cId="4280083563" sldId="665"/>
        </pc:sldMkLst>
        <pc:spChg chg="del">
          <ac:chgData name="DOCENTE - MANUEL ALBERTO  GUEVARA  NAJARRO" userId="dc0839a7-ef25-445d-88fe-29223dfab4a5" providerId="ADAL" clId="{C18A2E0A-10DF-4B2D-8C4A-2BE29445969F}" dt="2021-07-30T02:03:39.653" v="1350" actId="478"/>
          <ac:spMkLst>
            <pc:docMk/>
            <pc:sldMk cId="4280083563" sldId="665"/>
            <ac:spMk id="7" creationId="{779CCAF8-224C-4216-B0CC-63234C757742}"/>
          </ac:spMkLst>
        </pc:spChg>
        <pc:spChg chg="mod">
          <ac:chgData name="DOCENTE - MANUEL ALBERTO  GUEVARA  NAJARRO" userId="dc0839a7-ef25-445d-88fe-29223dfab4a5" providerId="ADAL" clId="{C18A2E0A-10DF-4B2D-8C4A-2BE29445969F}" dt="2021-07-30T02:10:56.619" v="1502" actId="207"/>
          <ac:spMkLst>
            <pc:docMk/>
            <pc:sldMk cId="4280083563" sldId="665"/>
            <ac:spMk id="17" creationId="{8AE78AA5-7B68-4758-B1A1-5D4B17D6324A}"/>
          </ac:spMkLst>
        </pc:spChg>
        <pc:picChg chg="add mod">
          <ac:chgData name="DOCENTE - MANUEL ALBERTO  GUEVARA  NAJARRO" userId="dc0839a7-ef25-445d-88fe-29223dfab4a5" providerId="ADAL" clId="{C18A2E0A-10DF-4B2D-8C4A-2BE29445969F}" dt="2021-07-30T02:07:54.784" v="1386" actId="1076"/>
          <ac:picMkLst>
            <pc:docMk/>
            <pc:sldMk cId="4280083563" sldId="665"/>
            <ac:picMk id="4" creationId="{D90F2712-55AA-4080-8FC2-19CBC5A90086}"/>
          </ac:picMkLst>
        </pc:picChg>
      </pc:sldChg>
      <pc:sldChg chg="addSp modSp add mod">
        <pc:chgData name="DOCENTE - MANUEL ALBERTO  GUEVARA  NAJARRO" userId="dc0839a7-ef25-445d-88fe-29223dfab4a5" providerId="ADAL" clId="{C18A2E0A-10DF-4B2D-8C4A-2BE29445969F}" dt="2021-07-30T02:10:59.577" v="1503" actId="207"/>
        <pc:sldMkLst>
          <pc:docMk/>
          <pc:sldMk cId="3988125534" sldId="666"/>
        </pc:sldMkLst>
        <pc:spChg chg="mod">
          <ac:chgData name="DOCENTE - MANUEL ALBERTO  GUEVARA  NAJARRO" userId="dc0839a7-ef25-445d-88fe-29223dfab4a5" providerId="ADAL" clId="{C18A2E0A-10DF-4B2D-8C4A-2BE29445969F}" dt="2021-07-30T02:04:55.446" v="1356" actId="20577"/>
          <ac:spMkLst>
            <pc:docMk/>
            <pc:sldMk cId="3988125534" sldId="666"/>
            <ac:spMk id="2" creationId="{A513C804-6001-4C7A-A4F6-858606C13E1B}"/>
          </ac:spMkLst>
        </pc:spChg>
        <pc:spChg chg="add mod">
          <ac:chgData name="DOCENTE - MANUEL ALBERTO  GUEVARA  NAJARRO" userId="dc0839a7-ef25-445d-88fe-29223dfab4a5" providerId="ADAL" clId="{C18A2E0A-10DF-4B2D-8C4A-2BE29445969F}" dt="2021-07-30T02:10:59.577" v="1503" actId="207"/>
          <ac:spMkLst>
            <pc:docMk/>
            <pc:sldMk cId="3988125534" sldId="666"/>
            <ac:spMk id="6" creationId="{5C8D9E1C-B366-4CD6-BF79-63EEF77286AB}"/>
          </ac:spMkLst>
        </pc:spChg>
        <pc:spChg chg="mod">
          <ac:chgData name="DOCENTE - MANUEL ALBERTO  GUEVARA  NAJARRO" userId="dc0839a7-ef25-445d-88fe-29223dfab4a5" providerId="ADAL" clId="{C18A2E0A-10DF-4B2D-8C4A-2BE29445969F}" dt="2021-07-30T02:10:59.577" v="1503" actId="207"/>
          <ac:spMkLst>
            <pc:docMk/>
            <pc:sldMk cId="3988125534" sldId="666"/>
            <ac:spMk id="17" creationId="{8AE78AA5-7B68-4758-B1A1-5D4B17D6324A}"/>
          </ac:spMkLst>
        </pc:spChg>
        <pc:picChg chg="add mod">
          <ac:chgData name="DOCENTE - MANUEL ALBERTO  GUEVARA  NAJARRO" userId="dc0839a7-ef25-445d-88fe-29223dfab4a5" providerId="ADAL" clId="{C18A2E0A-10DF-4B2D-8C4A-2BE29445969F}" dt="2021-07-30T02:08:33.517" v="1391" actId="1076"/>
          <ac:picMkLst>
            <pc:docMk/>
            <pc:sldMk cId="3988125534" sldId="666"/>
            <ac:picMk id="4" creationId="{545F46AE-DB2B-46AC-966C-4C744C2E90C4}"/>
          </ac:picMkLst>
        </pc:picChg>
        <pc:picChg chg="add mod">
          <ac:chgData name="DOCENTE - MANUEL ALBERTO  GUEVARA  NAJARRO" userId="dc0839a7-ef25-445d-88fe-29223dfab4a5" providerId="ADAL" clId="{C18A2E0A-10DF-4B2D-8C4A-2BE29445969F}" dt="2021-07-30T02:08:56.694" v="1398" actId="14100"/>
          <ac:picMkLst>
            <pc:docMk/>
            <pc:sldMk cId="3988125534" sldId="666"/>
            <ac:picMk id="8" creationId="{2925C4CA-40C7-470B-9EE2-0DC6E364D363}"/>
          </ac:picMkLst>
        </pc:picChg>
      </pc:sldChg>
      <pc:sldChg chg="addSp modSp add mod">
        <pc:chgData name="DOCENTE - MANUEL ALBERTO  GUEVARA  NAJARRO" userId="dc0839a7-ef25-445d-88fe-29223dfab4a5" providerId="ADAL" clId="{C18A2E0A-10DF-4B2D-8C4A-2BE29445969F}" dt="2021-07-30T02:11:02.456" v="1504" actId="207"/>
        <pc:sldMkLst>
          <pc:docMk/>
          <pc:sldMk cId="138281602" sldId="667"/>
        </pc:sldMkLst>
        <pc:spChg chg="mod">
          <ac:chgData name="DOCENTE - MANUEL ALBERTO  GUEVARA  NAJARRO" userId="dc0839a7-ef25-445d-88fe-29223dfab4a5" providerId="ADAL" clId="{C18A2E0A-10DF-4B2D-8C4A-2BE29445969F}" dt="2021-07-30T02:11:02.456" v="1504" actId="207"/>
          <ac:spMkLst>
            <pc:docMk/>
            <pc:sldMk cId="138281602" sldId="667"/>
            <ac:spMk id="6" creationId="{5C8D9E1C-B366-4CD6-BF79-63EEF77286AB}"/>
          </ac:spMkLst>
        </pc:spChg>
        <pc:spChg chg="mod">
          <ac:chgData name="DOCENTE - MANUEL ALBERTO  GUEVARA  NAJARRO" userId="dc0839a7-ef25-445d-88fe-29223dfab4a5" providerId="ADAL" clId="{C18A2E0A-10DF-4B2D-8C4A-2BE29445969F}" dt="2021-07-30T02:11:02.456" v="1504" actId="207"/>
          <ac:spMkLst>
            <pc:docMk/>
            <pc:sldMk cId="138281602" sldId="667"/>
            <ac:spMk id="17" creationId="{8AE78AA5-7B68-4758-B1A1-5D4B17D6324A}"/>
          </ac:spMkLst>
        </pc:spChg>
        <pc:picChg chg="add mod">
          <ac:chgData name="DOCENTE - MANUEL ALBERTO  GUEVARA  NAJARRO" userId="dc0839a7-ef25-445d-88fe-29223dfab4a5" providerId="ADAL" clId="{C18A2E0A-10DF-4B2D-8C4A-2BE29445969F}" dt="2021-07-30T02:09:17.983" v="1406" actId="1076"/>
          <ac:picMkLst>
            <pc:docMk/>
            <pc:sldMk cId="138281602" sldId="667"/>
            <ac:picMk id="4" creationId="{7DD7CA7C-EB2A-470E-9310-D7DECA5ABC87}"/>
          </ac:picMkLst>
        </pc:picChg>
        <pc:picChg chg="add mod">
          <ac:chgData name="DOCENTE - MANUEL ALBERTO  GUEVARA  NAJARRO" userId="dc0839a7-ef25-445d-88fe-29223dfab4a5" providerId="ADAL" clId="{C18A2E0A-10DF-4B2D-8C4A-2BE29445969F}" dt="2021-07-30T02:09:39.726" v="1411" actId="1076"/>
          <ac:picMkLst>
            <pc:docMk/>
            <pc:sldMk cId="138281602" sldId="667"/>
            <ac:picMk id="8" creationId="{A8D98EF0-45B9-4E72-A322-EB19FE608F84}"/>
          </ac:picMkLst>
        </pc:picChg>
      </pc:sldChg>
    </pc:docChg>
  </pc:docChgLst>
  <pc:docChgLst>
    <pc:chgData name="DOCENTE - MANUEL ALBERTO  GUEVARA  NAJARRO" userId="dc0839a7-ef25-445d-88fe-29223dfab4a5" providerId="ADAL" clId="{96659DEA-7B89-4BA0-A36F-FB93F28B39ED}"/>
    <pc:docChg chg="undo custSel addSld delSld modSld sldOrd">
      <pc:chgData name="DOCENTE - MANUEL ALBERTO  GUEVARA  NAJARRO" userId="dc0839a7-ef25-445d-88fe-29223dfab4a5" providerId="ADAL" clId="{96659DEA-7B89-4BA0-A36F-FB93F28B39ED}" dt="2021-07-30T22:33:00.146" v="908" actId="20577"/>
      <pc:docMkLst>
        <pc:docMk/>
      </pc:docMkLst>
      <pc:sldChg chg="modSp mod">
        <pc:chgData name="DOCENTE - MANUEL ALBERTO  GUEVARA  NAJARRO" userId="dc0839a7-ef25-445d-88fe-29223dfab4a5" providerId="ADAL" clId="{96659DEA-7B89-4BA0-A36F-FB93F28B39ED}" dt="2021-07-30T21:32:13.948" v="3"/>
        <pc:sldMkLst>
          <pc:docMk/>
          <pc:sldMk cId="2866921917" sldId="563"/>
        </pc:sldMkLst>
        <pc:spChg chg="mod">
          <ac:chgData name="DOCENTE - MANUEL ALBERTO  GUEVARA  NAJARRO" userId="dc0839a7-ef25-445d-88fe-29223dfab4a5" providerId="ADAL" clId="{96659DEA-7B89-4BA0-A36F-FB93F28B39ED}" dt="2021-07-30T21:32:13.948" v="3"/>
          <ac:spMkLst>
            <pc:docMk/>
            <pc:sldMk cId="2866921917" sldId="563"/>
            <ac:spMk id="2" creationId="{7273257F-D179-0F4C-B01F-BB2035DAEC54}"/>
          </ac:spMkLst>
        </pc:spChg>
      </pc:sldChg>
      <pc:sldChg chg="modSp mod">
        <pc:chgData name="DOCENTE - MANUEL ALBERTO  GUEVARA  NAJARRO" userId="dc0839a7-ef25-445d-88fe-29223dfab4a5" providerId="ADAL" clId="{96659DEA-7B89-4BA0-A36F-FB93F28B39ED}" dt="2021-07-30T21:33:22.175" v="17" actId="20577"/>
        <pc:sldMkLst>
          <pc:docMk/>
          <pc:sldMk cId="1026487" sldId="564"/>
        </pc:sldMkLst>
        <pc:spChg chg="mod">
          <ac:chgData name="DOCENTE - MANUEL ALBERTO  GUEVARA  NAJARRO" userId="dc0839a7-ef25-445d-88fe-29223dfab4a5" providerId="ADAL" clId="{96659DEA-7B89-4BA0-A36F-FB93F28B39ED}" dt="2021-07-30T21:33:22.175" v="17" actId="20577"/>
          <ac:spMkLst>
            <pc:docMk/>
            <pc:sldMk cId="1026487" sldId="564"/>
            <ac:spMk id="5" creationId="{079F80E9-C8D2-8B42-B481-B910D99A780C}"/>
          </ac:spMkLst>
        </pc:spChg>
      </pc:sldChg>
      <pc:sldChg chg="del">
        <pc:chgData name="DOCENTE - MANUEL ALBERTO  GUEVARA  NAJARRO" userId="dc0839a7-ef25-445d-88fe-29223dfab4a5" providerId="ADAL" clId="{96659DEA-7B89-4BA0-A36F-FB93F28B39ED}" dt="2021-07-30T20:27:46.370" v="0" actId="47"/>
        <pc:sldMkLst>
          <pc:docMk/>
          <pc:sldMk cId="1889000168" sldId="632"/>
        </pc:sldMkLst>
      </pc:sldChg>
      <pc:sldChg chg="modSp mod">
        <pc:chgData name="DOCENTE - MANUEL ALBERTO  GUEVARA  NAJARRO" userId="dc0839a7-ef25-445d-88fe-29223dfab4a5" providerId="ADAL" clId="{96659DEA-7B89-4BA0-A36F-FB93F28B39ED}" dt="2021-07-30T22:33:00.146" v="908" actId="20577"/>
        <pc:sldMkLst>
          <pc:docMk/>
          <pc:sldMk cId="1885386360" sldId="649"/>
        </pc:sldMkLst>
        <pc:spChg chg="mod">
          <ac:chgData name="DOCENTE - MANUEL ALBERTO  GUEVARA  NAJARRO" userId="dc0839a7-ef25-445d-88fe-29223dfab4a5" providerId="ADAL" clId="{96659DEA-7B89-4BA0-A36F-FB93F28B39ED}" dt="2021-07-30T22:33:00.146" v="908" actId="20577"/>
          <ac:spMkLst>
            <pc:docMk/>
            <pc:sldMk cId="1885386360" sldId="649"/>
            <ac:spMk id="7" creationId="{1324D68F-ACA4-42AD-B878-BD975A546207}"/>
          </ac:spMkLst>
        </pc:spChg>
      </pc:sldChg>
      <pc:sldChg chg="del">
        <pc:chgData name="DOCENTE - MANUEL ALBERTO  GUEVARA  NAJARRO" userId="dc0839a7-ef25-445d-88fe-29223dfab4a5" providerId="ADAL" clId="{96659DEA-7B89-4BA0-A36F-FB93F28B39ED}" dt="2021-07-30T20:27:46.370" v="0" actId="47"/>
        <pc:sldMkLst>
          <pc:docMk/>
          <pc:sldMk cId="2831836023" sldId="650"/>
        </pc:sldMkLst>
      </pc:sldChg>
      <pc:sldChg chg="addSp delSp modSp mod">
        <pc:chgData name="DOCENTE - MANUEL ALBERTO  GUEVARA  NAJARRO" userId="dc0839a7-ef25-445d-88fe-29223dfab4a5" providerId="ADAL" clId="{96659DEA-7B89-4BA0-A36F-FB93F28B39ED}" dt="2021-07-30T21:36:21.770" v="31" actId="1036"/>
        <pc:sldMkLst>
          <pc:docMk/>
          <pc:sldMk cId="571986877" sldId="668"/>
        </pc:sldMkLst>
        <pc:spChg chg="del">
          <ac:chgData name="DOCENTE - MANUEL ALBERTO  GUEVARA  NAJARRO" userId="dc0839a7-ef25-445d-88fe-29223dfab4a5" providerId="ADAL" clId="{96659DEA-7B89-4BA0-A36F-FB93F28B39ED}" dt="2021-07-30T21:36:05.308" v="22" actId="478"/>
          <ac:spMkLst>
            <pc:docMk/>
            <pc:sldMk cId="571986877" sldId="668"/>
            <ac:spMk id="2" creationId="{CAEAB8AD-E6F1-4D23-BAEE-D57465CFE423}"/>
          </ac:spMkLst>
        </pc:spChg>
        <pc:spChg chg="mod">
          <ac:chgData name="DOCENTE - MANUEL ALBERTO  GUEVARA  NAJARRO" userId="dc0839a7-ef25-445d-88fe-29223dfab4a5" providerId="ADAL" clId="{96659DEA-7B89-4BA0-A36F-FB93F28B39ED}" dt="2021-07-30T21:36:21.770" v="31" actId="1036"/>
          <ac:spMkLst>
            <pc:docMk/>
            <pc:sldMk cId="571986877" sldId="668"/>
            <ac:spMk id="6" creationId="{62B8E1A4-E755-4E07-B436-48B0481D7B00}"/>
          </ac:spMkLst>
        </pc:spChg>
        <pc:spChg chg="del">
          <ac:chgData name="DOCENTE - MANUEL ALBERTO  GUEVARA  NAJARRO" userId="dc0839a7-ef25-445d-88fe-29223dfab4a5" providerId="ADAL" clId="{96659DEA-7B89-4BA0-A36F-FB93F28B39ED}" dt="2021-07-30T21:36:05.308" v="22" actId="478"/>
          <ac:spMkLst>
            <pc:docMk/>
            <pc:sldMk cId="571986877" sldId="668"/>
            <ac:spMk id="9" creationId="{7DF60872-10C3-4711-AE9B-22E496B33208}"/>
          </ac:spMkLst>
        </pc:spChg>
        <pc:spChg chg="del">
          <ac:chgData name="DOCENTE - MANUEL ALBERTO  GUEVARA  NAJARRO" userId="dc0839a7-ef25-445d-88fe-29223dfab4a5" providerId="ADAL" clId="{96659DEA-7B89-4BA0-A36F-FB93F28B39ED}" dt="2021-07-30T21:36:05.308" v="22" actId="478"/>
          <ac:spMkLst>
            <pc:docMk/>
            <pc:sldMk cId="571986877" sldId="668"/>
            <ac:spMk id="10" creationId="{434E56E8-4F93-4831-B00A-D221AD197809}"/>
          </ac:spMkLst>
        </pc:spChg>
        <pc:spChg chg="mod">
          <ac:chgData name="DOCENTE - MANUEL ALBERTO  GUEVARA  NAJARRO" userId="dc0839a7-ef25-445d-88fe-29223dfab4a5" providerId="ADAL" clId="{96659DEA-7B89-4BA0-A36F-FB93F28B39ED}" dt="2021-07-30T21:33:38.780" v="20"/>
          <ac:spMkLst>
            <pc:docMk/>
            <pc:sldMk cId="571986877" sldId="668"/>
            <ac:spMk id="11" creationId="{050FE2E3-BCF2-4110-9ED5-CAF869FE5D3F}"/>
          </ac:spMkLst>
        </pc:spChg>
        <pc:picChg chg="del">
          <ac:chgData name="DOCENTE - MANUEL ALBERTO  GUEVARA  NAJARRO" userId="dc0839a7-ef25-445d-88fe-29223dfab4a5" providerId="ADAL" clId="{96659DEA-7B89-4BA0-A36F-FB93F28B39ED}" dt="2021-07-30T21:36:05.308" v="22" actId="478"/>
          <ac:picMkLst>
            <pc:docMk/>
            <pc:sldMk cId="571986877" sldId="668"/>
            <ac:picMk id="13" creationId="{67DDFC29-1C73-4306-BABE-E8E73B170387}"/>
          </ac:picMkLst>
        </pc:picChg>
        <pc:picChg chg="add mod">
          <ac:chgData name="DOCENTE - MANUEL ALBERTO  GUEVARA  NAJARRO" userId="dc0839a7-ef25-445d-88fe-29223dfab4a5" providerId="ADAL" clId="{96659DEA-7B89-4BA0-A36F-FB93F28B39ED}" dt="2021-07-30T21:36:15.840" v="27" actId="1076"/>
          <ac:picMkLst>
            <pc:docMk/>
            <pc:sldMk cId="571986877" sldId="668"/>
            <ac:picMk id="1026" creationId="{691A4041-F9B1-442E-89ED-CA5C18F78E86}"/>
          </ac:picMkLst>
        </pc:picChg>
      </pc:sldChg>
      <pc:sldChg chg="del">
        <pc:chgData name="DOCENTE - MANUEL ALBERTO  GUEVARA  NAJARRO" userId="dc0839a7-ef25-445d-88fe-29223dfab4a5" providerId="ADAL" clId="{96659DEA-7B89-4BA0-A36F-FB93F28B39ED}" dt="2021-07-30T20:27:46.370" v="0" actId="47"/>
        <pc:sldMkLst>
          <pc:docMk/>
          <pc:sldMk cId="1361858080" sldId="669"/>
        </pc:sldMkLst>
      </pc:sldChg>
      <pc:sldChg chg="addSp delSp modSp add mod">
        <pc:chgData name="DOCENTE - MANUEL ALBERTO  GUEVARA  NAJARRO" userId="dc0839a7-ef25-445d-88fe-29223dfab4a5" providerId="ADAL" clId="{96659DEA-7B89-4BA0-A36F-FB93F28B39ED}" dt="2021-07-30T22:22:12.037" v="471" actId="14100"/>
        <pc:sldMkLst>
          <pc:docMk/>
          <pc:sldMk cId="1638705959" sldId="669"/>
        </pc:sldMkLst>
        <pc:spChg chg="add del mod">
          <ac:chgData name="DOCENTE - MANUEL ALBERTO  GUEVARA  NAJARRO" userId="dc0839a7-ef25-445d-88fe-29223dfab4a5" providerId="ADAL" clId="{96659DEA-7B89-4BA0-A36F-FB93F28B39ED}" dt="2021-07-30T21:43:05.449" v="43" actId="478"/>
          <ac:spMkLst>
            <pc:docMk/>
            <pc:sldMk cId="1638705959" sldId="669"/>
            <ac:spMk id="2" creationId="{9F2ADEC0-A26A-458B-ABF1-54D2BDD27E8A}"/>
          </ac:spMkLst>
        </pc:spChg>
        <pc:spChg chg="del">
          <ac:chgData name="DOCENTE - MANUEL ALBERTO  GUEVARA  NAJARRO" userId="dc0839a7-ef25-445d-88fe-29223dfab4a5" providerId="ADAL" clId="{96659DEA-7B89-4BA0-A36F-FB93F28B39ED}" dt="2021-07-30T21:43:03.178" v="40" actId="478"/>
          <ac:spMkLst>
            <pc:docMk/>
            <pc:sldMk cId="1638705959" sldId="669"/>
            <ac:spMk id="6" creationId="{62B8E1A4-E755-4E07-B436-48B0481D7B00}"/>
          </ac:spMkLst>
        </pc:spChg>
        <pc:spChg chg="add del mod">
          <ac:chgData name="DOCENTE - MANUEL ALBERTO  GUEVARA  NAJARRO" userId="dc0839a7-ef25-445d-88fe-29223dfab4a5" providerId="ADAL" clId="{96659DEA-7B89-4BA0-A36F-FB93F28B39ED}" dt="2021-07-30T21:43:04.259" v="42"/>
          <ac:spMkLst>
            <pc:docMk/>
            <pc:sldMk cId="1638705959" sldId="669"/>
            <ac:spMk id="7" creationId="{FB88D946-36C7-44AE-8B4E-3491F7BD3761}"/>
          </ac:spMkLst>
        </pc:spChg>
        <pc:spChg chg="mod">
          <ac:chgData name="DOCENTE - MANUEL ALBERTO  GUEVARA  NAJARRO" userId="dc0839a7-ef25-445d-88fe-29223dfab4a5" providerId="ADAL" clId="{96659DEA-7B89-4BA0-A36F-FB93F28B39ED}" dt="2021-07-30T21:37:30.875" v="39"/>
          <ac:spMkLst>
            <pc:docMk/>
            <pc:sldMk cId="1638705959" sldId="669"/>
            <ac:spMk id="11" creationId="{050FE2E3-BCF2-4110-9ED5-CAF869FE5D3F}"/>
          </ac:spMkLst>
        </pc:spChg>
        <pc:spChg chg="mod">
          <ac:chgData name="DOCENTE - MANUEL ALBERTO  GUEVARA  NAJARRO" userId="dc0839a7-ef25-445d-88fe-29223dfab4a5" providerId="ADAL" clId="{96659DEA-7B89-4BA0-A36F-FB93F28B39ED}" dt="2021-07-30T21:43:03.510" v="41"/>
          <ac:spMkLst>
            <pc:docMk/>
            <pc:sldMk cId="1638705959" sldId="669"/>
            <ac:spMk id="12" creationId="{1463972F-CF11-435E-B691-805A7D8CBBC1}"/>
          </ac:spMkLst>
        </pc:spChg>
        <pc:spChg chg="mod">
          <ac:chgData name="DOCENTE - MANUEL ALBERTO  GUEVARA  NAJARRO" userId="dc0839a7-ef25-445d-88fe-29223dfab4a5" providerId="ADAL" clId="{96659DEA-7B89-4BA0-A36F-FB93F28B39ED}" dt="2021-07-30T21:43:03.510" v="41"/>
          <ac:spMkLst>
            <pc:docMk/>
            <pc:sldMk cId="1638705959" sldId="669"/>
            <ac:spMk id="13" creationId="{8E9E56B8-52ED-41B9-8DAD-3FAD9314CA4A}"/>
          </ac:spMkLst>
        </pc:spChg>
        <pc:spChg chg="mod">
          <ac:chgData name="DOCENTE - MANUEL ALBERTO  GUEVARA  NAJARRO" userId="dc0839a7-ef25-445d-88fe-29223dfab4a5" providerId="ADAL" clId="{96659DEA-7B89-4BA0-A36F-FB93F28B39ED}" dt="2021-07-30T21:43:03.510" v="41"/>
          <ac:spMkLst>
            <pc:docMk/>
            <pc:sldMk cId="1638705959" sldId="669"/>
            <ac:spMk id="14" creationId="{86DBE55D-4B81-4080-99B8-09C0FF471763}"/>
          </ac:spMkLst>
        </pc:spChg>
        <pc:spChg chg="mod">
          <ac:chgData name="DOCENTE - MANUEL ALBERTO  GUEVARA  NAJARRO" userId="dc0839a7-ef25-445d-88fe-29223dfab4a5" providerId="ADAL" clId="{96659DEA-7B89-4BA0-A36F-FB93F28B39ED}" dt="2021-07-30T21:43:03.510" v="41"/>
          <ac:spMkLst>
            <pc:docMk/>
            <pc:sldMk cId="1638705959" sldId="669"/>
            <ac:spMk id="15" creationId="{FBCF5CEB-337D-495F-B636-DFC4AC2A740D}"/>
          </ac:spMkLst>
        </pc:spChg>
        <pc:spChg chg="mod">
          <ac:chgData name="DOCENTE - MANUEL ALBERTO  GUEVARA  NAJARRO" userId="dc0839a7-ef25-445d-88fe-29223dfab4a5" providerId="ADAL" clId="{96659DEA-7B89-4BA0-A36F-FB93F28B39ED}" dt="2021-07-30T21:43:03.510" v="41"/>
          <ac:spMkLst>
            <pc:docMk/>
            <pc:sldMk cId="1638705959" sldId="669"/>
            <ac:spMk id="16" creationId="{86636A40-AFD7-4611-B4D3-68DE9B8B7D2A}"/>
          </ac:spMkLst>
        </pc:spChg>
        <pc:spChg chg="mod">
          <ac:chgData name="DOCENTE - MANUEL ALBERTO  GUEVARA  NAJARRO" userId="dc0839a7-ef25-445d-88fe-29223dfab4a5" providerId="ADAL" clId="{96659DEA-7B89-4BA0-A36F-FB93F28B39ED}" dt="2021-07-30T21:43:03.510" v="41"/>
          <ac:spMkLst>
            <pc:docMk/>
            <pc:sldMk cId="1638705959" sldId="669"/>
            <ac:spMk id="17" creationId="{42EC24DA-F2F6-48E7-88BD-7179049ED61B}"/>
          </ac:spMkLst>
        </pc:spChg>
        <pc:spChg chg="mod">
          <ac:chgData name="DOCENTE - MANUEL ALBERTO  GUEVARA  NAJARRO" userId="dc0839a7-ef25-445d-88fe-29223dfab4a5" providerId="ADAL" clId="{96659DEA-7B89-4BA0-A36F-FB93F28B39ED}" dt="2021-07-30T21:43:03.510" v="41"/>
          <ac:spMkLst>
            <pc:docMk/>
            <pc:sldMk cId="1638705959" sldId="669"/>
            <ac:spMk id="19" creationId="{DEF6A572-0147-473B-99F0-4A3EAC9146BC}"/>
          </ac:spMkLst>
        </pc:spChg>
        <pc:spChg chg="mod">
          <ac:chgData name="DOCENTE - MANUEL ALBERTO  GUEVARA  NAJARRO" userId="dc0839a7-ef25-445d-88fe-29223dfab4a5" providerId="ADAL" clId="{96659DEA-7B89-4BA0-A36F-FB93F28B39ED}" dt="2021-07-30T21:43:03.510" v="41"/>
          <ac:spMkLst>
            <pc:docMk/>
            <pc:sldMk cId="1638705959" sldId="669"/>
            <ac:spMk id="20" creationId="{A38A79B3-898A-493B-A8BC-F9D92B603893}"/>
          </ac:spMkLst>
        </pc:spChg>
        <pc:spChg chg="mod">
          <ac:chgData name="DOCENTE - MANUEL ALBERTO  GUEVARA  NAJARRO" userId="dc0839a7-ef25-445d-88fe-29223dfab4a5" providerId="ADAL" clId="{96659DEA-7B89-4BA0-A36F-FB93F28B39ED}" dt="2021-07-30T21:43:03.510" v="41"/>
          <ac:spMkLst>
            <pc:docMk/>
            <pc:sldMk cId="1638705959" sldId="669"/>
            <ac:spMk id="21" creationId="{6CED6326-6665-486D-991C-374B5546BC2F}"/>
          </ac:spMkLst>
        </pc:spChg>
        <pc:spChg chg="mod">
          <ac:chgData name="DOCENTE - MANUEL ALBERTO  GUEVARA  NAJARRO" userId="dc0839a7-ef25-445d-88fe-29223dfab4a5" providerId="ADAL" clId="{96659DEA-7B89-4BA0-A36F-FB93F28B39ED}" dt="2021-07-30T21:43:03.510" v="41"/>
          <ac:spMkLst>
            <pc:docMk/>
            <pc:sldMk cId="1638705959" sldId="669"/>
            <ac:spMk id="22" creationId="{834BC049-223D-4369-BE8B-355A2AFD16F2}"/>
          </ac:spMkLst>
        </pc:spChg>
        <pc:spChg chg="mod">
          <ac:chgData name="DOCENTE - MANUEL ALBERTO  GUEVARA  NAJARRO" userId="dc0839a7-ef25-445d-88fe-29223dfab4a5" providerId="ADAL" clId="{96659DEA-7B89-4BA0-A36F-FB93F28B39ED}" dt="2021-07-30T21:43:03.510" v="41"/>
          <ac:spMkLst>
            <pc:docMk/>
            <pc:sldMk cId="1638705959" sldId="669"/>
            <ac:spMk id="23" creationId="{7325415C-818C-4D01-BA90-0EEF003C78D0}"/>
          </ac:spMkLst>
        </pc:spChg>
        <pc:spChg chg="add mod">
          <ac:chgData name="DOCENTE - MANUEL ALBERTO  GUEVARA  NAJARRO" userId="dc0839a7-ef25-445d-88fe-29223dfab4a5" providerId="ADAL" clId="{96659DEA-7B89-4BA0-A36F-FB93F28B39ED}" dt="2021-07-30T21:43:11.913" v="59" actId="1038"/>
          <ac:spMkLst>
            <pc:docMk/>
            <pc:sldMk cId="1638705959" sldId="669"/>
            <ac:spMk id="29" creationId="{DA7BDE0A-B7D0-4EBA-BA38-375214D4DBDE}"/>
          </ac:spMkLst>
        </pc:spChg>
        <pc:spChg chg="mod">
          <ac:chgData name="DOCENTE - MANUEL ALBERTO  GUEVARA  NAJARRO" userId="dc0839a7-ef25-445d-88fe-29223dfab4a5" providerId="ADAL" clId="{96659DEA-7B89-4BA0-A36F-FB93F28B39ED}" dt="2021-07-30T21:48:41.071" v="370" actId="14100"/>
          <ac:spMkLst>
            <pc:docMk/>
            <pc:sldMk cId="1638705959" sldId="669"/>
            <ac:spMk id="32" creationId="{5C6A6A6E-B8ED-4D04-8AE3-80DD0377D02D}"/>
          </ac:spMkLst>
        </pc:spChg>
        <pc:spChg chg="mod">
          <ac:chgData name="DOCENTE - MANUEL ALBERTO  GUEVARA  NAJARRO" userId="dc0839a7-ef25-445d-88fe-29223dfab4a5" providerId="ADAL" clId="{96659DEA-7B89-4BA0-A36F-FB93F28B39ED}" dt="2021-07-30T21:48:41.071" v="370" actId="14100"/>
          <ac:spMkLst>
            <pc:docMk/>
            <pc:sldMk cId="1638705959" sldId="669"/>
            <ac:spMk id="33" creationId="{561FCF06-36A1-45B3-B876-CC244139E530}"/>
          </ac:spMkLst>
        </pc:spChg>
        <pc:spChg chg="mod">
          <ac:chgData name="DOCENTE - MANUEL ALBERTO  GUEVARA  NAJARRO" userId="dc0839a7-ef25-445d-88fe-29223dfab4a5" providerId="ADAL" clId="{96659DEA-7B89-4BA0-A36F-FB93F28B39ED}" dt="2021-07-30T21:48:41.071" v="370" actId="14100"/>
          <ac:spMkLst>
            <pc:docMk/>
            <pc:sldMk cId="1638705959" sldId="669"/>
            <ac:spMk id="34" creationId="{5AEB4080-FEF2-49AD-B59B-BD8436CD6E0B}"/>
          </ac:spMkLst>
        </pc:spChg>
        <pc:spChg chg="mod">
          <ac:chgData name="DOCENTE - MANUEL ALBERTO  GUEVARA  NAJARRO" userId="dc0839a7-ef25-445d-88fe-29223dfab4a5" providerId="ADAL" clId="{96659DEA-7B89-4BA0-A36F-FB93F28B39ED}" dt="2021-07-30T21:48:41.071" v="370" actId="14100"/>
          <ac:spMkLst>
            <pc:docMk/>
            <pc:sldMk cId="1638705959" sldId="669"/>
            <ac:spMk id="35" creationId="{E8B40B5E-D923-4800-9506-8FFDF0371B40}"/>
          </ac:spMkLst>
        </pc:spChg>
        <pc:spChg chg="mod">
          <ac:chgData name="DOCENTE - MANUEL ALBERTO  GUEVARA  NAJARRO" userId="dc0839a7-ef25-445d-88fe-29223dfab4a5" providerId="ADAL" clId="{96659DEA-7B89-4BA0-A36F-FB93F28B39ED}" dt="2021-07-30T21:51:45.785" v="455" actId="207"/>
          <ac:spMkLst>
            <pc:docMk/>
            <pc:sldMk cId="1638705959" sldId="669"/>
            <ac:spMk id="36" creationId="{CA7A176D-2930-4C8E-B01F-9D8993984C7E}"/>
          </ac:spMkLst>
        </pc:spChg>
        <pc:spChg chg="mod">
          <ac:chgData name="DOCENTE - MANUEL ALBERTO  GUEVARA  NAJARRO" userId="dc0839a7-ef25-445d-88fe-29223dfab4a5" providerId="ADAL" clId="{96659DEA-7B89-4BA0-A36F-FB93F28B39ED}" dt="2021-07-30T21:48:41.071" v="370" actId="14100"/>
          <ac:spMkLst>
            <pc:docMk/>
            <pc:sldMk cId="1638705959" sldId="669"/>
            <ac:spMk id="37" creationId="{88B96526-5FEE-4D2D-89DC-06E74719350A}"/>
          </ac:spMkLst>
        </pc:spChg>
        <pc:spChg chg="mod topLvl">
          <ac:chgData name="DOCENTE - MANUEL ALBERTO  GUEVARA  NAJARRO" userId="dc0839a7-ef25-445d-88fe-29223dfab4a5" providerId="ADAL" clId="{96659DEA-7B89-4BA0-A36F-FB93F28B39ED}" dt="2021-07-30T21:48:53.757" v="372" actId="14100"/>
          <ac:spMkLst>
            <pc:docMk/>
            <pc:sldMk cId="1638705959" sldId="669"/>
            <ac:spMk id="39" creationId="{5A4F3761-A2D5-40CA-B102-3FBEC2B86E1F}"/>
          </ac:spMkLst>
        </pc:spChg>
        <pc:spChg chg="mod topLvl">
          <ac:chgData name="DOCENTE - MANUEL ALBERTO  GUEVARA  NAJARRO" userId="dc0839a7-ef25-445d-88fe-29223dfab4a5" providerId="ADAL" clId="{96659DEA-7B89-4BA0-A36F-FB93F28B39ED}" dt="2021-07-30T21:48:50.191" v="371" actId="14100"/>
          <ac:spMkLst>
            <pc:docMk/>
            <pc:sldMk cId="1638705959" sldId="669"/>
            <ac:spMk id="40" creationId="{5C8E3AE4-2B5F-4422-817A-EBF636395A59}"/>
          </ac:spMkLst>
        </pc:spChg>
        <pc:spChg chg="mod topLvl">
          <ac:chgData name="DOCENTE - MANUEL ALBERTO  GUEVARA  NAJARRO" userId="dc0839a7-ef25-445d-88fe-29223dfab4a5" providerId="ADAL" clId="{96659DEA-7B89-4BA0-A36F-FB93F28B39ED}" dt="2021-07-30T22:22:08.053" v="470" actId="1035"/>
          <ac:spMkLst>
            <pc:docMk/>
            <pc:sldMk cId="1638705959" sldId="669"/>
            <ac:spMk id="41" creationId="{E9AEF14F-2D44-457A-913F-061F9F9FDBAA}"/>
          </ac:spMkLst>
        </pc:spChg>
        <pc:spChg chg="mod topLvl">
          <ac:chgData name="DOCENTE - MANUEL ALBERTO  GUEVARA  NAJARRO" userId="dc0839a7-ef25-445d-88fe-29223dfab4a5" providerId="ADAL" clId="{96659DEA-7B89-4BA0-A36F-FB93F28B39ED}" dt="2021-07-30T21:50:20.172" v="438" actId="14100"/>
          <ac:spMkLst>
            <pc:docMk/>
            <pc:sldMk cId="1638705959" sldId="669"/>
            <ac:spMk id="42" creationId="{768C865A-B8E2-4F41-886E-2D7D11159A26}"/>
          </ac:spMkLst>
        </pc:spChg>
        <pc:spChg chg="mod topLvl">
          <ac:chgData name="DOCENTE - MANUEL ALBERTO  GUEVARA  NAJARRO" userId="dc0839a7-ef25-445d-88fe-29223dfab4a5" providerId="ADAL" clId="{96659DEA-7B89-4BA0-A36F-FB93F28B39ED}" dt="2021-07-30T21:49:04.073" v="377" actId="553"/>
          <ac:spMkLst>
            <pc:docMk/>
            <pc:sldMk cId="1638705959" sldId="669"/>
            <ac:spMk id="43" creationId="{C322BB79-B1CF-4051-9500-6A43F0D8AE68}"/>
          </ac:spMkLst>
        </pc:spChg>
        <pc:spChg chg="add mod">
          <ac:chgData name="DOCENTE - MANUEL ALBERTO  GUEVARA  NAJARRO" userId="dc0839a7-ef25-445d-88fe-29223dfab4a5" providerId="ADAL" clId="{96659DEA-7B89-4BA0-A36F-FB93F28B39ED}" dt="2021-07-30T21:48:53.757" v="372" actId="14100"/>
          <ac:spMkLst>
            <pc:docMk/>
            <pc:sldMk cId="1638705959" sldId="669"/>
            <ac:spMk id="49" creationId="{F7889ED0-05DF-4641-8958-47B142099B3C}"/>
          </ac:spMkLst>
        </pc:spChg>
        <pc:spChg chg="add mod">
          <ac:chgData name="DOCENTE - MANUEL ALBERTO  GUEVARA  NAJARRO" userId="dc0839a7-ef25-445d-88fe-29223dfab4a5" providerId="ADAL" clId="{96659DEA-7B89-4BA0-A36F-FB93F28B39ED}" dt="2021-07-30T21:48:50.191" v="371" actId="14100"/>
          <ac:spMkLst>
            <pc:docMk/>
            <pc:sldMk cId="1638705959" sldId="669"/>
            <ac:spMk id="50" creationId="{B2282998-D132-49EC-A47C-335EEB003AF9}"/>
          </ac:spMkLst>
        </pc:spChg>
        <pc:spChg chg="add mod">
          <ac:chgData name="DOCENTE - MANUEL ALBERTO  GUEVARA  NAJARRO" userId="dc0839a7-ef25-445d-88fe-29223dfab4a5" providerId="ADAL" clId="{96659DEA-7B89-4BA0-A36F-FB93F28B39ED}" dt="2021-07-30T22:22:08.053" v="470" actId="1035"/>
          <ac:spMkLst>
            <pc:docMk/>
            <pc:sldMk cId="1638705959" sldId="669"/>
            <ac:spMk id="52" creationId="{DF95E0B7-992E-4EFA-8BF9-DEFFF3BA5BD5}"/>
          </ac:spMkLst>
        </pc:spChg>
        <pc:spChg chg="add mod">
          <ac:chgData name="DOCENTE - MANUEL ALBERTO  GUEVARA  NAJARRO" userId="dc0839a7-ef25-445d-88fe-29223dfab4a5" providerId="ADAL" clId="{96659DEA-7B89-4BA0-A36F-FB93F28B39ED}" dt="2021-07-30T21:49:10.119" v="387" actId="1035"/>
          <ac:spMkLst>
            <pc:docMk/>
            <pc:sldMk cId="1638705959" sldId="669"/>
            <ac:spMk id="54" creationId="{C430AC9F-78ED-41D3-93DE-315298BD0643}"/>
          </ac:spMkLst>
        </pc:spChg>
        <pc:spChg chg="add mod">
          <ac:chgData name="DOCENTE - MANUEL ALBERTO  GUEVARA  NAJARRO" userId="dc0839a7-ef25-445d-88fe-29223dfab4a5" providerId="ADAL" clId="{96659DEA-7B89-4BA0-A36F-FB93F28B39ED}" dt="2021-07-30T21:49:04.073" v="377" actId="553"/>
          <ac:spMkLst>
            <pc:docMk/>
            <pc:sldMk cId="1638705959" sldId="669"/>
            <ac:spMk id="56" creationId="{E34168E9-09F2-444E-9B8F-D7BD5AC06B0D}"/>
          </ac:spMkLst>
        </pc:spChg>
        <pc:grpChg chg="add del mod">
          <ac:chgData name="DOCENTE - MANUEL ALBERTO  GUEVARA  NAJARRO" userId="dc0839a7-ef25-445d-88fe-29223dfab4a5" providerId="ADAL" clId="{96659DEA-7B89-4BA0-A36F-FB93F28B39ED}" dt="2021-07-30T21:43:04.259" v="42"/>
          <ac:grpSpMkLst>
            <pc:docMk/>
            <pc:sldMk cId="1638705959" sldId="669"/>
            <ac:grpSpMk id="9" creationId="{2DE4A39C-30CD-4BA0-8555-3796E7B16349}"/>
          </ac:grpSpMkLst>
        </pc:grpChg>
        <pc:grpChg chg="mod">
          <ac:chgData name="DOCENTE - MANUEL ALBERTO  GUEVARA  NAJARRO" userId="dc0839a7-ef25-445d-88fe-29223dfab4a5" providerId="ADAL" clId="{96659DEA-7B89-4BA0-A36F-FB93F28B39ED}" dt="2021-07-30T21:43:03.510" v="41"/>
          <ac:grpSpMkLst>
            <pc:docMk/>
            <pc:sldMk cId="1638705959" sldId="669"/>
            <ac:grpSpMk id="10" creationId="{C67748B8-EB74-4D85-A7D4-8E15619DB683}"/>
          </ac:grpSpMkLst>
        </pc:grpChg>
        <pc:grpChg chg="add del mod">
          <ac:chgData name="DOCENTE - MANUEL ALBERTO  GUEVARA  NAJARRO" userId="dc0839a7-ef25-445d-88fe-29223dfab4a5" providerId="ADAL" clId="{96659DEA-7B89-4BA0-A36F-FB93F28B39ED}" dt="2021-07-30T21:43:04.259" v="42"/>
          <ac:grpSpMkLst>
            <pc:docMk/>
            <pc:sldMk cId="1638705959" sldId="669"/>
            <ac:grpSpMk id="18" creationId="{F09EABFC-C945-4AB9-BFB1-41E67C44D2E5}"/>
          </ac:grpSpMkLst>
        </pc:grpChg>
        <pc:grpChg chg="add mod">
          <ac:chgData name="DOCENTE - MANUEL ALBERTO  GUEVARA  NAJARRO" userId="dc0839a7-ef25-445d-88fe-29223dfab4a5" providerId="ADAL" clId="{96659DEA-7B89-4BA0-A36F-FB93F28B39ED}" dt="2021-07-30T21:51:29.974" v="454" actId="14861"/>
          <ac:grpSpMkLst>
            <pc:docMk/>
            <pc:sldMk cId="1638705959" sldId="669"/>
            <ac:grpSpMk id="30" creationId="{E1E93045-9448-4995-ACE1-EB041BA29BE0}"/>
          </ac:grpSpMkLst>
        </pc:grpChg>
        <pc:grpChg chg="mod">
          <ac:chgData name="DOCENTE - MANUEL ALBERTO  GUEVARA  NAJARRO" userId="dc0839a7-ef25-445d-88fe-29223dfab4a5" providerId="ADAL" clId="{96659DEA-7B89-4BA0-A36F-FB93F28B39ED}" dt="2021-07-30T21:48:41.071" v="370" actId="14100"/>
          <ac:grpSpMkLst>
            <pc:docMk/>
            <pc:sldMk cId="1638705959" sldId="669"/>
            <ac:grpSpMk id="31" creationId="{6D6EFBA4-3C18-494E-A1B0-33A1C891B3FE}"/>
          </ac:grpSpMkLst>
        </pc:grpChg>
        <pc:grpChg chg="add del mod">
          <ac:chgData name="DOCENTE - MANUEL ALBERTO  GUEVARA  NAJARRO" userId="dc0839a7-ef25-445d-88fe-29223dfab4a5" providerId="ADAL" clId="{96659DEA-7B89-4BA0-A36F-FB93F28B39ED}" dt="2021-07-30T21:47:08.687" v="238" actId="165"/>
          <ac:grpSpMkLst>
            <pc:docMk/>
            <pc:sldMk cId="1638705959" sldId="669"/>
            <ac:grpSpMk id="38" creationId="{32AF934D-FD78-478D-B921-5EA99F056F04}"/>
          </ac:grpSpMkLst>
        </pc:grpChg>
        <pc:picChg chg="del">
          <ac:chgData name="DOCENTE - MANUEL ALBERTO  GUEVARA  NAJARRO" userId="dc0839a7-ef25-445d-88fe-29223dfab4a5" providerId="ADAL" clId="{96659DEA-7B89-4BA0-A36F-FB93F28B39ED}" dt="2021-07-30T21:43:03.178" v="40" actId="478"/>
          <ac:picMkLst>
            <pc:docMk/>
            <pc:sldMk cId="1638705959" sldId="669"/>
            <ac:picMk id="1026" creationId="{691A4041-F9B1-442E-89ED-CA5C18F78E86}"/>
          </ac:picMkLst>
        </pc:picChg>
        <pc:cxnChg chg="add del mod">
          <ac:chgData name="DOCENTE - MANUEL ALBERTO  GUEVARA  NAJARRO" userId="dc0839a7-ef25-445d-88fe-29223dfab4a5" providerId="ADAL" clId="{96659DEA-7B89-4BA0-A36F-FB93F28B39ED}" dt="2021-07-30T21:43:04.259" v="42"/>
          <ac:cxnSpMkLst>
            <pc:docMk/>
            <pc:sldMk cId="1638705959" sldId="669"/>
            <ac:cxnSpMk id="24" creationId="{5038D377-5230-4DAB-A1B2-83D74EA91E3E}"/>
          </ac:cxnSpMkLst>
        </pc:cxnChg>
        <pc:cxnChg chg="add del mod">
          <ac:chgData name="DOCENTE - MANUEL ALBERTO  GUEVARA  NAJARRO" userId="dc0839a7-ef25-445d-88fe-29223dfab4a5" providerId="ADAL" clId="{96659DEA-7B89-4BA0-A36F-FB93F28B39ED}" dt="2021-07-30T21:43:04.259" v="42"/>
          <ac:cxnSpMkLst>
            <pc:docMk/>
            <pc:sldMk cId="1638705959" sldId="669"/>
            <ac:cxnSpMk id="25" creationId="{F6DB1A96-1C97-48DA-8CCA-E50D7E9CF0CE}"/>
          </ac:cxnSpMkLst>
        </pc:cxnChg>
        <pc:cxnChg chg="add del mod">
          <ac:chgData name="DOCENTE - MANUEL ALBERTO  GUEVARA  NAJARRO" userId="dc0839a7-ef25-445d-88fe-29223dfab4a5" providerId="ADAL" clId="{96659DEA-7B89-4BA0-A36F-FB93F28B39ED}" dt="2021-07-30T21:43:04.259" v="42"/>
          <ac:cxnSpMkLst>
            <pc:docMk/>
            <pc:sldMk cId="1638705959" sldId="669"/>
            <ac:cxnSpMk id="26" creationId="{08BA12C0-913F-42DF-9FDA-C1047456BB1A}"/>
          </ac:cxnSpMkLst>
        </pc:cxnChg>
        <pc:cxnChg chg="add del mod">
          <ac:chgData name="DOCENTE - MANUEL ALBERTO  GUEVARA  NAJARRO" userId="dc0839a7-ef25-445d-88fe-29223dfab4a5" providerId="ADAL" clId="{96659DEA-7B89-4BA0-A36F-FB93F28B39ED}" dt="2021-07-30T21:43:04.259" v="42"/>
          <ac:cxnSpMkLst>
            <pc:docMk/>
            <pc:sldMk cId="1638705959" sldId="669"/>
            <ac:cxnSpMk id="27" creationId="{C3160AA0-0F03-479C-8C39-380727407498}"/>
          </ac:cxnSpMkLst>
        </pc:cxnChg>
        <pc:cxnChg chg="add del mod">
          <ac:chgData name="DOCENTE - MANUEL ALBERTO  GUEVARA  NAJARRO" userId="dc0839a7-ef25-445d-88fe-29223dfab4a5" providerId="ADAL" clId="{96659DEA-7B89-4BA0-A36F-FB93F28B39ED}" dt="2021-07-30T21:43:04.259" v="42"/>
          <ac:cxnSpMkLst>
            <pc:docMk/>
            <pc:sldMk cId="1638705959" sldId="669"/>
            <ac:cxnSpMk id="28" creationId="{63C126DF-C508-49B5-915D-D6F7100A656F}"/>
          </ac:cxnSpMkLst>
        </pc:cxnChg>
        <pc:cxnChg chg="add del mod">
          <ac:chgData name="DOCENTE - MANUEL ALBERTO  GUEVARA  NAJARRO" userId="dc0839a7-ef25-445d-88fe-29223dfab4a5" providerId="ADAL" clId="{96659DEA-7B89-4BA0-A36F-FB93F28B39ED}" dt="2021-07-30T21:44:20.141" v="93" actId="478"/>
          <ac:cxnSpMkLst>
            <pc:docMk/>
            <pc:sldMk cId="1638705959" sldId="669"/>
            <ac:cxnSpMk id="44" creationId="{D50695B7-5102-43BA-AADF-8D2EA63F6B60}"/>
          </ac:cxnSpMkLst>
        </pc:cxnChg>
        <pc:cxnChg chg="add del mod">
          <ac:chgData name="DOCENTE - MANUEL ALBERTO  GUEVARA  NAJARRO" userId="dc0839a7-ef25-445d-88fe-29223dfab4a5" providerId="ADAL" clId="{96659DEA-7B89-4BA0-A36F-FB93F28B39ED}" dt="2021-07-30T21:44:19.138" v="92" actId="478"/>
          <ac:cxnSpMkLst>
            <pc:docMk/>
            <pc:sldMk cId="1638705959" sldId="669"/>
            <ac:cxnSpMk id="45" creationId="{43CA892F-0373-4210-A7F8-B26A94F205B1}"/>
          </ac:cxnSpMkLst>
        </pc:cxnChg>
        <pc:cxnChg chg="add del mod">
          <ac:chgData name="DOCENTE - MANUEL ALBERTO  GUEVARA  NAJARRO" userId="dc0839a7-ef25-445d-88fe-29223dfab4a5" providerId="ADAL" clId="{96659DEA-7B89-4BA0-A36F-FB93F28B39ED}" dt="2021-07-30T21:44:18.506" v="91" actId="478"/>
          <ac:cxnSpMkLst>
            <pc:docMk/>
            <pc:sldMk cId="1638705959" sldId="669"/>
            <ac:cxnSpMk id="46" creationId="{D1F1CD46-B39B-40D2-8FD3-D35A36BF9126}"/>
          </ac:cxnSpMkLst>
        </pc:cxnChg>
        <pc:cxnChg chg="add del mod">
          <ac:chgData name="DOCENTE - MANUEL ALBERTO  GUEVARA  NAJARRO" userId="dc0839a7-ef25-445d-88fe-29223dfab4a5" providerId="ADAL" clId="{96659DEA-7B89-4BA0-A36F-FB93F28B39ED}" dt="2021-07-30T21:44:20.929" v="94" actId="478"/>
          <ac:cxnSpMkLst>
            <pc:docMk/>
            <pc:sldMk cId="1638705959" sldId="669"/>
            <ac:cxnSpMk id="47" creationId="{B5F4AE9C-1511-48C4-8678-DDA6E9A0541F}"/>
          </ac:cxnSpMkLst>
        </pc:cxnChg>
        <pc:cxnChg chg="add del mod">
          <ac:chgData name="DOCENTE - MANUEL ALBERTO  GUEVARA  NAJARRO" userId="dc0839a7-ef25-445d-88fe-29223dfab4a5" providerId="ADAL" clId="{96659DEA-7B89-4BA0-A36F-FB93F28B39ED}" dt="2021-07-30T21:44:21.950" v="95" actId="478"/>
          <ac:cxnSpMkLst>
            <pc:docMk/>
            <pc:sldMk cId="1638705959" sldId="669"/>
            <ac:cxnSpMk id="48" creationId="{968BA17E-D281-49D7-B4B7-D6A5744CD971}"/>
          </ac:cxnSpMkLst>
        </pc:cxnChg>
        <pc:cxnChg chg="add mod">
          <ac:chgData name="DOCENTE - MANUEL ALBERTO  GUEVARA  NAJARRO" userId="dc0839a7-ef25-445d-88fe-29223dfab4a5" providerId="ADAL" clId="{96659DEA-7B89-4BA0-A36F-FB93F28B39ED}" dt="2021-07-30T21:51:24.405" v="453" actId="14861"/>
          <ac:cxnSpMkLst>
            <pc:docMk/>
            <pc:sldMk cId="1638705959" sldId="669"/>
            <ac:cxnSpMk id="57" creationId="{C49EBDCE-6B5A-4539-B5BB-5290EC1448A7}"/>
          </ac:cxnSpMkLst>
        </pc:cxnChg>
        <pc:cxnChg chg="add mod">
          <ac:chgData name="DOCENTE - MANUEL ALBERTO  GUEVARA  NAJARRO" userId="dc0839a7-ef25-445d-88fe-29223dfab4a5" providerId="ADAL" clId="{96659DEA-7B89-4BA0-A36F-FB93F28B39ED}" dt="2021-07-30T21:51:24.405" v="453" actId="14861"/>
          <ac:cxnSpMkLst>
            <pc:docMk/>
            <pc:sldMk cId="1638705959" sldId="669"/>
            <ac:cxnSpMk id="59" creationId="{5D2093CD-7CD7-4EF7-9D2D-79B80DC791DD}"/>
          </ac:cxnSpMkLst>
        </pc:cxnChg>
        <pc:cxnChg chg="add mod">
          <ac:chgData name="DOCENTE - MANUEL ALBERTO  GUEVARA  NAJARRO" userId="dc0839a7-ef25-445d-88fe-29223dfab4a5" providerId="ADAL" clId="{96659DEA-7B89-4BA0-A36F-FB93F28B39ED}" dt="2021-07-30T22:22:12.037" v="471" actId="14100"/>
          <ac:cxnSpMkLst>
            <pc:docMk/>
            <pc:sldMk cId="1638705959" sldId="669"/>
            <ac:cxnSpMk id="62" creationId="{244BBD31-18B4-4EC0-B4DB-D39F490380B6}"/>
          </ac:cxnSpMkLst>
        </pc:cxnChg>
        <pc:cxnChg chg="add mod">
          <ac:chgData name="DOCENTE - MANUEL ALBERTO  GUEVARA  NAJARRO" userId="dc0839a7-ef25-445d-88fe-29223dfab4a5" providerId="ADAL" clId="{96659DEA-7B89-4BA0-A36F-FB93F28B39ED}" dt="2021-07-30T21:51:29.974" v="454" actId="14861"/>
          <ac:cxnSpMkLst>
            <pc:docMk/>
            <pc:sldMk cId="1638705959" sldId="669"/>
            <ac:cxnSpMk id="66" creationId="{3AF57B46-08F5-46DD-BCE0-DE4C9B745609}"/>
          </ac:cxnSpMkLst>
        </pc:cxnChg>
        <pc:cxnChg chg="add mod">
          <ac:chgData name="DOCENTE - MANUEL ALBERTO  GUEVARA  NAJARRO" userId="dc0839a7-ef25-445d-88fe-29223dfab4a5" providerId="ADAL" clId="{96659DEA-7B89-4BA0-A36F-FB93F28B39ED}" dt="2021-07-30T21:51:24.405" v="453" actId="14861"/>
          <ac:cxnSpMkLst>
            <pc:docMk/>
            <pc:sldMk cId="1638705959" sldId="669"/>
            <ac:cxnSpMk id="74" creationId="{20A3C0DD-471A-4300-982B-62E6B207A3B8}"/>
          </ac:cxnSpMkLst>
        </pc:cxnChg>
      </pc:sldChg>
      <pc:sldChg chg="del">
        <pc:chgData name="DOCENTE - MANUEL ALBERTO  GUEVARA  NAJARRO" userId="dc0839a7-ef25-445d-88fe-29223dfab4a5" providerId="ADAL" clId="{96659DEA-7B89-4BA0-A36F-FB93F28B39ED}" dt="2021-07-30T20:27:46.370" v="0" actId="47"/>
        <pc:sldMkLst>
          <pc:docMk/>
          <pc:sldMk cId="414077245" sldId="670"/>
        </pc:sldMkLst>
      </pc:sldChg>
      <pc:sldChg chg="addSp delSp modSp new mod">
        <pc:chgData name="DOCENTE - MANUEL ALBERTO  GUEVARA  NAJARRO" userId="dc0839a7-ef25-445d-88fe-29223dfab4a5" providerId="ADAL" clId="{96659DEA-7B89-4BA0-A36F-FB93F28B39ED}" dt="2021-07-30T22:23:16.894" v="481" actId="1076"/>
        <pc:sldMkLst>
          <pc:docMk/>
          <pc:sldMk cId="2038326563" sldId="670"/>
        </pc:sldMkLst>
        <pc:spChg chg="del">
          <ac:chgData name="DOCENTE - MANUEL ALBERTO  GUEVARA  NAJARRO" userId="dc0839a7-ef25-445d-88fe-29223dfab4a5" providerId="ADAL" clId="{96659DEA-7B89-4BA0-A36F-FB93F28B39ED}" dt="2021-07-30T22:22:46.328" v="473" actId="478"/>
          <ac:spMkLst>
            <pc:docMk/>
            <pc:sldMk cId="2038326563" sldId="670"/>
            <ac:spMk id="2" creationId="{9E1767D9-D676-435F-B480-43C59188A48E}"/>
          </ac:spMkLst>
        </pc:spChg>
        <pc:spChg chg="del">
          <ac:chgData name="DOCENTE - MANUEL ALBERTO  GUEVARA  NAJARRO" userId="dc0839a7-ef25-445d-88fe-29223dfab4a5" providerId="ADAL" clId="{96659DEA-7B89-4BA0-A36F-FB93F28B39ED}" dt="2021-07-30T22:22:46.328" v="473" actId="478"/>
          <ac:spMkLst>
            <pc:docMk/>
            <pc:sldMk cId="2038326563" sldId="670"/>
            <ac:spMk id="3" creationId="{ADB69B44-139D-41BD-9348-FF63AB7732F1}"/>
          </ac:spMkLst>
        </pc:spChg>
        <pc:spChg chg="del">
          <ac:chgData name="DOCENTE - MANUEL ALBERTO  GUEVARA  NAJARRO" userId="dc0839a7-ef25-445d-88fe-29223dfab4a5" providerId="ADAL" clId="{96659DEA-7B89-4BA0-A36F-FB93F28B39ED}" dt="2021-07-30T22:22:46.328" v="473" actId="478"/>
          <ac:spMkLst>
            <pc:docMk/>
            <pc:sldMk cId="2038326563" sldId="670"/>
            <ac:spMk id="4" creationId="{EA6D77AB-EE5F-4871-836E-494A1CD8C619}"/>
          </ac:spMkLst>
        </pc:spChg>
        <pc:spChg chg="mod">
          <ac:chgData name="DOCENTE - MANUEL ALBERTO  GUEVARA  NAJARRO" userId="dc0839a7-ef25-445d-88fe-29223dfab4a5" providerId="ADAL" clId="{96659DEA-7B89-4BA0-A36F-FB93F28B39ED}" dt="2021-07-30T22:23:08.859" v="479"/>
          <ac:spMkLst>
            <pc:docMk/>
            <pc:sldMk cId="2038326563" sldId="670"/>
            <ac:spMk id="5" creationId="{1357D721-D0FD-4198-B368-43514F952EAC}"/>
          </ac:spMkLst>
        </pc:spChg>
        <pc:spChg chg="add mod">
          <ac:chgData name="DOCENTE - MANUEL ALBERTO  GUEVARA  NAJARRO" userId="dc0839a7-ef25-445d-88fe-29223dfab4a5" providerId="ADAL" clId="{96659DEA-7B89-4BA0-A36F-FB93F28B39ED}" dt="2021-07-30T22:23:16.894" v="481" actId="1076"/>
          <ac:spMkLst>
            <pc:docMk/>
            <pc:sldMk cId="2038326563" sldId="670"/>
            <ac:spMk id="11" creationId="{A9E10100-8954-4A02-B7B9-07425B0E2CFF}"/>
          </ac:spMkLst>
        </pc:spChg>
        <pc:picChg chg="add del">
          <ac:chgData name="DOCENTE - MANUEL ALBERTO  GUEVARA  NAJARRO" userId="dc0839a7-ef25-445d-88fe-29223dfab4a5" providerId="ADAL" clId="{96659DEA-7B89-4BA0-A36F-FB93F28B39ED}" dt="2021-07-30T22:22:48.414" v="475" actId="22"/>
          <ac:picMkLst>
            <pc:docMk/>
            <pc:sldMk cId="2038326563" sldId="670"/>
            <ac:picMk id="7" creationId="{4DF27549-B757-4D84-8DCD-97A82ABD43C7}"/>
          </ac:picMkLst>
        </pc:picChg>
        <pc:picChg chg="add mod modCrop">
          <ac:chgData name="DOCENTE - MANUEL ALBERTO  GUEVARA  NAJARRO" userId="dc0839a7-ef25-445d-88fe-29223dfab4a5" providerId="ADAL" clId="{96659DEA-7B89-4BA0-A36F-FB93F28B39ED}" dt="2021-07-30T22:23:03.045" v="478" actId="14100"/>
          <ac:picMkLst>
            <pc:docMk/>
            <pc:sldMk cId="2038326563" sldId="670"/>
            <ac:picMk id="9" creationId="{095FE62E-C954-4B8B-B049-9B1018D2D58A}"/>
          </ac:picMkLst>
        </pc:picChg>
      </pc:sldChg>
      <pc:sldChg chg="del">
        <pc:chgData name="DOCENTE - MANUEL ALBERTO  GUEVARA  NAJARRO" userId="dc0839a7-ef25-445d-88fe-29223dfab4a5" providerId="ADAL" clId="{96659DEA-7B89-4BA0-A36F-FB93F28B39ED}" dt="2021-07-30T20:27:46.370" v="0" actId="47"/>
        <pc:sldMkLst>
          <pc:docMk/>
          <pc:sldMk cId="438010162" sldId="671"/>
        </pc:sldMkLst>
      </pc:sldChg>
      <pc:sldChg chg="addSp delSp modSp new mod">
        <pc:chgData name="DOCENTE - MANUEL ALBERTO  GUEVARA  NAJARRO" userId="dc0839a7-ef25-445d-88fe-29223dfab4a5" providerId="ADAL" clId="{96659DEA-7B89-4BA0-A36F-FB93F28B39ED}" dt="2021-07-30T22:24:18.637" v="561" actId="1035"/>
        <pc:sldMkLst>
          <pc:docMk/>
          <pc:sldMk cId="3720305637" sldId="671"/>
        </pc:sldMkLst>
        <pc:spChg chg="mod">
          <ac:chgData name="DOCENTE - MANUEL ALBERTO  GUEVARA  NAJARRO" userId="dc0839a7-ef25-445d-88fe-29223dfab4a5" providerId="ADAL" clId="{96659DEA-7B89-4BA0-A36F-FB93F28B39ED}" dt="2021-07-30T22:23:28.407" v="484" actId="14100"/>
          <ac:spMkLst>
            <pc:docMk/>
            <pc:sldMk cId="3720305637" sldId="671"/>
            <ac:spMk id="2" creationId="{713B6314-5FD9-41B4-B7A2-6B27FA71C549}"/>
          </ac:spMkLst>
        </pc:spChg>
        <pc:spChg chg="mod">
          <ac:chgData name="DOCENTE - MANUEL ALBERTO  GUEVARA  NAJARRO" userId="dc0839a7-ef25-445d-88fe-29223dfab4a5" providerId="ADAL" clId="{96659DEA-7B89-4BA0-A36F-FB93F28B39ED}" dt="2021-07-30T22:23:54.167" v="529" actId="14100"/>
          <ac:spMkLst>
            <pc:docMk/>
            <pc:sldMk cId="3720305637" sldId="671"/>
            <ac:spMk id="3" creationId="{B7E5A761-DE93-4381-8D0E-DBFE5D907270}"/>
          </ac:spMkLst>
        </pc:spChg>
        <pc:spChg chg="del">
          <ac:chgData name="DOCENTE - MANUEL ALBERTO  GUEVARA  NAJARRO" userId="dc0839a7-ef25-445d-88fe-29223dfab4a5" providerId="ADAL" clId="{96659DEA-7B89-4BA0-A36F-FB93F28B39ED}" dt="2021-07-30T22:23:51.125" v="528" actId="478"/>
          <ac:spMkLst>
            <pc:docMk/>
            <pc:sldMk cId="3720305637" sldId="671"/>
            <ac:spMk id="4" creationId="{515861D1-FCCB-41AC-8CF7-BD9E7A05E458}"/>
          </ac:spMkLst>
        </pc:spChg>
        <pc:spChg chg="mod">
          <ac:chgData name="DOCENTE - MANUEL ALBERTO  GUEVARA  NAJARRO" userId="dc0839a7-ef25-445d-88fe-29223dfab4a5" providerId="ADAL" clId="{96659DEA-7B89-4BA0-A36F-FB93F28B39ED}" dt="2021-07-30T22:23:36.985" v="525" actId="20577"/>
          <ac:spMkLst>
            <pc:docMk/>
            <pc:sldMk cId="3720305637" sldId="671"/>
            <ac:spMk id="5" creationId="{8F821F69-31B6-4F14-B7A2-9FDFAAA1F610}"/>
          </ac:spMkLst>
        </pc:spChg>
        <pc:spChg chg="add mod">
          <ac:chgData name="DOCENTE - MANUEL ALBERTO  GUEVARA  NAJARRO" userId="dc0839a7-ef25-445d-88fe-29223dfab4a5" providerId="ADAL" clId="{96659DEA-7B89-4BA0-A36F-FB93F28B39ED}" dt="2021-07-30T22:24:18.637" v="561" actId="1035"/>
          <ac:spMkLst>
            <pc:docMk/>
            <pc:sldMk cId="3720305637" sldId="671"/>
            <ac:spMk id="7" creationId="{50C187CA-BC30-427F-A079-B5A30F29F32F}"/>
          </ac:spMkLst>
        </pc:spChg>
      </pc:sldChg>
      <pc:sldChg chg="addSp delSp modSp add mod">
        <pc:chgData name="DOCENTE - MANUEL ALBERTO  GUEVARA  NAJARRO" userId="dc0839a7-ef25-445d-88fe-29223dfab4a5" providerId="ADAL" clId="{96659DEA-7B89-4BA0-A36F-FB93F28B39ED}" dt="2021-07-30T22:24:47.821" v="567" actId="1076"/>
        <pc:sldMkLst>
          <pc:docMk/>
          <pc:sldMk cId="1005773271" sldId="672"/>
        </pc:sldMkLst>
        <pc:spChg chg="del">
          <ac:chgData name="DOCENTE - MANUEL ALBERTO  GUEVARA  NAJARRO" userId="dc0839a7-ef25-445d-88fe-29223dfab4a5" providerId="ADAL" clId="{96659DEA-7B89-4BA0-A36F-FB93F28B39ED}" dt="2021-07-30T22:24:31.088" v="563" actId="478"/>
          <ac:spMkLst>
            <pc:docMk/>
            <pc:sldMk cId="1005773271" sldId="672"/>
            <ac:spMk id="3" creationId="{B7E5A761-DE93-4381-8D0E-DBFE5D907270}"/>
          </ac:spMkLst>
        </pc:spChg>
        <pc:spChg chg="add del mod">
          <ac:chgData name="DOCENTE - MANUEL ALBERTO  GUEVARA  NAJARRO" userId="dc0839a7-ef25-445d-88fe-29223dfab4a5" providerId="ADAL" clId="{96659DEA-7B89-4BA0-A36F-FB93F28B39ED}" dt="2021-07-30T22:24:33.578" v="564" actId="478"/>
          <ac:spMkLst>
            <pc:docMk/>
            <pc:sldMk cId="1005773271" sldId="672"/>
            <ac:spMk id="6" creationId="{0D93500B-F4D1-45F7-BDD5-F9352F291468}"/>
          </ac:spMkLst>
        </pc:spChg>
        <pc:spChg chg="mod">
          <ac:chgData name="DOCENTE - MANUEL ALBERTO  GUEVARA  NAJARRO" userId="dc0839a7-ef25-445d-88fe-29223dfab4a5" providerId="ADAL" clId="{96659DEA-7B89-4BA0-A36F-FB93F28B39ED}" dt="2021-07-30T22:24:47.821" v="567" actId="1076"/>
          <ac:spMkLst>
            <pc:docMk/>
            <pc:sldMk cId="1005773271" sldId="672"/>
            <ac:spMk id="7" creationId="{50C187CA-BC30-427F-A079-B5A30F29F32F}"/>
          </ac:spMkLst>
        </pc:spChg>
      </pc:sldChg>
      <pc:sldChg chg="del">
        <pc:chgData name="DOCENTE - MANUEL ALBERTO  GUEVARA  NAJARRO" userId="dc0839a7-ef25-445d-88fe-29223dfab4a5" providerId="ADAL" clId="{96659DEA-7B89-4BA0-A36F-FB93F28B39ED}" dt="2021-07-30T20:27:46.370" v="0" actId="47"/>
        <pc:sldMkLst>
          <pc:docMk/>
          <pc:sldMk cId="2107042681" sldId="672"/>
        </pc:sldMkLst>
      </pc:sldChg>
      <pc:sldChg chg="addSp delSp modSp new mod">
        <pc:chgData name="DOCENTE - MANUEL ALBERTO  GUEVARA  NAJARRO" userId="dc0839a7-ef25-445d-88fe-29223dfab4a5" providerId="ADAL" clId="{96659DEA-7B89-4BA0-A36F-FB93F28B39ED}" dt="2021-07-30T22:25:44.273" v="586" actId="1076"/>
        <pc:sldMkLst>
          <pc:docMk/>
          <pc:sldMk cId="3387278101" sldId="673"/>
        </pc:sldMkLst>
        <pc:spChg chg="mod">
          <ac:chgData name="DOCENTE - MANUEL ALBERTO  GUEVARA  NAJARRO" userId="dc0839a7-ef25-445d-88fe-29223dfab4a5" providerId="ADAL" clId="{96659DEA-7B89-4BA0-A36F-FB93F28B39ED}" dt="2021-07-30T22:25:07.406" v="574" actId="27636"/>
          <ac:spMkLst>
            <pc:docMk/>
            <pc:sldMk cId="3387278101" sldId="673"/>
            <ac:spMk id="2" creationId="{92A98E63-B55C-4B5F-B93A-A1A81E510C84}"/>
          </ac:spMkLst>
        </pc:spChg>
        <pc:spChg chg="mod">
          <ac:chgData name="DOCENTE - MANUEL ALBERTO  GUEVARA  NAJARRO" userId="dc0839a7-ef25-445d-88fe-29223dfab4a5" providerId="ADAL" clId="{96659DEA-7B89-4BA0-A36F-FB93F28B39ED}" dt="2021-07-30T22:25:16.214" v="577" actId="20577"/>
          <ac:spMkLst>
            <pc:docMk/>
            <pc:sldMk cId="3387278101" sldId="673"/>
            <ac:spMk id="3" creationId="{88F06B59-8DA2-4DD2-87F2-8C2D1575CA15}"/>
          </ac:spMkLst>
        </pc:spChg>
        <pc:spChg chg="del">
          <ac:chgData name="DOCENTE - MANUEL ALBERTO  GUEVARA  NAJARRO" userId="dc0839a7-ef25-445d-88fe-29223dfab4a5" providerId="ADAL" clId="{96659DEA-7B89-4BA0-A36F-FB93F28B39ED}" dt="2021-07-30T22:25:30.049" v="580" actId="478"/>
          <ac:spMkLst>
            <pc:docMk/>
            <pc:sldMk cId="3387278101" sldId="673"/>
            <ac:spMk id="4" creationId="{0CE25443-8933-4AC3-BFB0-763AD3110172}"/>
          </ac:spMkLst>
        </pc:spChg>
        <pc:spChg chg="add del">
          <ac:chgData name="DOCENTE - MANUEL ALBERTO  GUEVARA  NAJARRO" userId="dc0839a7-ef25-445d-88fe-29223dfab4a5" providerId="ADAL" clId="{96659DEA-7B89-4BA0-A36F-FB93F28B39ED}" dt="2021-07-30T22:25:28.828" v="579" actId="22"/>
          <ac:spMkLst>
            <pc:docMk/>
            <pc:sldMk cId="3387278101" sldId="673"/>
            <ac:spMk id="7" creationId="{58CC9583-3FB1-4F24-A3C5-E63258B69041}"/>
          </ac:spMkLst>
        </pc:spChg>
        <pc:spChg chg="add mod">
          <ac:chgData name="DOCENTE - MANUEL ALBERTO  GUEVARA  NAJARRO" userId="dc0839a7-ef25-445d-88fe-29223dfab4a5" providerId="ADAL" clId="{96659DEA-7B89-4BA0-A36F-FB93F28B39ED}" dt="2021-07-30T22:25:44.273" v="586" actId="1076"/>
          <ac:spMkLst>
            <pc:docMk/>
            <pc:sldMk cId="3387278101" sldId="673"/>
            <ac:spMk id="9" creationId="{4AAD0D73-665F-4347-B8CC-BFC8E627A550}"/>
          </ac:spMkLst>
        </pc:spChg>
      </pc:sldChg>
      <pc:sldChg chg="del">
        <pc:chgData name="DOCENTE - MANUEL ALBERTO  GUEVARA  NAJARRO" userId="dc0839a7-ef25-445d-88fe-29223dfab4a5" providerId="ADAL" clId="{96659DEA-7B89-4BA0-A36F-FB93F28B39ED}" dt="2021-07-30T20:27:46.370" v="0" actId="47"/>
        <pc:sldMkLst>
          <pc:docMk/>
          <pc:sldMk cId="4171171204" sldId="673"/>
        </pc:sldMkLst>
      </pc:sldChg>
      <pc:sldChg chg="del">
        <pc:chgData name="DOCENTE - MANUEL ALBERTO  GUEVARA  NAJARRO" userId="dc0839a7-ef25-445d-88fe-29223dfab4a5" providerId="ADAL" clId="{96659DEA-7B89-4BA0-A36F-FB93F28B39ED}" dt="2021-07-30T20:27:46.370" v="0" actId="47"/>
        <pc:sldMkLst>
          <pc:docMk/>
          <pc:sldMk cId="417869196" sldId="674"/>
        </pc:sldMkLst>
      </pc:sldChg>
      <pc:sldChg chg="addSp delSp modSp new mod">
        <pc:chgData name="DOCENTE - MANUEL ALBERTO  GUEVARA  NAJARRO" userId="dc0839a7-ef25-445d-88fe-29223dfab4a5" providerId="ADAL" clId="{96659DEA-7B89-4BA0-A36F-FB93F28B39ED}" dt="2021-07-30T22:26:36.822" v="639" actId="1076"/>
        <pc:sldMkLst>
          <pc:docMk/>
          <pc:sldMk cId="3669967340" sldId="674"/>
        </pc:sldMkLst>
        <pc:spChg chg="mod">
          <ac:chgData name="DOCENTE - MANUEL ALBERTO  GUEVARA  NAJARRO" userId="dc0839a7-ef25-445d-88fe-29223dfab4a5" providerId="ADAL" clId="{96659DEA-7B89-4BA0-A36F-FB93F28B39ED}" dt="2021-07-30T22:26:12.010" v="633" actId="27636"/>
          <ac:spMkLst>
            <pc:docMk/>
            <pc:sldMk cId="3669967340" sldId="674"/>
            <ac:spMk id="2" creationId="{87062E9D-A6C0-4DFC-A3A6-70E90D223703}"/>
          </ac:spMkLst>
        </pc:spChg>
        <pc:spChg chg="del">
          <ac:chgData name="DOCENTE - MANUEL ALBERTO  GUEVARA  NAJARRO" userId="dc0839a7-ef25-445d-88fe-29223dfab4a5" providerId="ADAL" clId="{96659DEA-7B89-4BA0-A36F-FB93F28B39ED}" dt="2021-07-30T22:26:15.337" v="634" actId="478"/>
          <ac:spMkLst>
            <pc:docMk/>
            <pc:sldMk cId="3669967340" sldId="674"/>
            <ac:spMk id="3" creationId="{151F0D57-7BF3-4B65-B76F-E4F2FEE7C704}"/>
          </ac:spMkLst>
        </pc:spChg>
        <pc:spChg chg="del">
          <ac:chgData name="DOCENTE - MANUEL ALBERTO  GUEVARA  NAJARRO" userId="dc0839a7-ef25-445d-88fe-29223dfab4a5" providerId="ADAL" clId="{96659DEA-7B89-4BA0-A36F-FB93F28B39ED}" dt="2021-07-30T22:26:15.337" v="634" actId="478"/>
          <ac:spMkLst>
            <pc:docMk/>
            <pc:sldMk cId="3669967340" sldId="674"/>
            <ac:spMk id="4" creationId="{6A5F8413-7DD3-4592-B151-1A1B9C37ADB7}"/>
          </ac:spMkLst>
        </pc:spChg>
        <pc:spChg chg="add mod">
          <ac:chgData name="DOCENTE - MANUEL ALBERTO  GUEVARA  NAJARRO" userId="dc0839a7-ef25-445d-88fe-29223dfab4a5" providerId="ADAL" clId="{96659DEA-7B89-4BA0-A36F-FB93F28B39ED}" dt="2021-07-30T22:26:01.574" v="592" actId="1076"/>
          <ac:spMkLst>
            <pc:docMk/>
            <pc:sldMk cId="3669967340" sldId="674"/>
            <ac:spMk id="7" creationId="{722BFDDF-A728-4D9B-AAEB-8FD2A42B2C8D}"/>
          </ac:spMkLst>
        </pc:spChg>
        <pc:picChg chg="add mod">
          <ac:chgData name="DOCENTE - MANUEL ALBERTO  GUEVARA  NAJARRO" userId="dc0839a7-ef25-445d-88fe-29223dfab4a5" providerId="ADAL" clId="{96659DEA-7B89-4BA0-A36F-FB93F28B39ED}" dt="2021-07-30T22:26:36.822" v="639" actId="1076"/>
          <ac:picMkLst>
            <pc:docMk/>
            <pc:sldMk cId="3669967340" sldId="674"/>
            <ac:picMk id="9" creationId="{91013FAA-FE47-4659-A44C-6B94A68A258F}"/>
          </ac:picMkLst>
        </pc:picChg>
      </pc:sldChg>
      <pc:sldChg chg="addSp delSp modSp new mod">
        <pc:chgData name="DOCENTE - MANUEL ALBERTO  GUEVARA  NAJARRO" userId="dc0839a7-ef25-445d-88fe-29223dfab4a5" providerId="ADAL" clId="{96659DEA-7B89-4BA0-A36F-FB93F28B39ED}" dt="2021-07-30T22:27:52.846" v="691" actId="403"/>
        <pc:sldMkLst>
          <pc:docMk/>
          <pc:sldMk cId="2928170658" sldId="675"/>
        </pc:sldMkLst>
        <pc:spChg chg="mod">
          <ac:chgData name="DOCENTE - MANUEL ALBERTO  GUEVARA  NAJARRO" userId="dc0839a7-ef25-445d-88fe-29223dfab4a5" providerId="ADAL" clId="{96659DEA-7B89-4BA0-A36F-FB93F28B39ED}" dt="2021-07-30T22:27:33.795" v="686" actId="27636"/>
          <ac:spMkLst>
            <pc:docMk/>
            <pc:sldMk cId="2928170658" sldId="675"/>
            <ac:spMk id="2" creationId="{7D8D17F9-E7EA-4402-92FB-E2742379F82A}"/>
          </ac:spMkLst>
        </pc:spChg>
        <pc:spChg chg="mod">
          <ac:chgData name="DOCENTE - MANUEL ALBERTO  GUEVARA  NAJARRO" userId="dc0839a7-ef25-445d-88fe-29223dfab4a5" providerId="ADAL" clId="{96659DEA-7B89-4BA0-A36F-FB93F28B39ED}" dt="2021-07-30T22:27:52.846" v="691" actId="403"/>
          <ac:spMkLst>
            <pc:docMk/>
            <pc:sldMk cId="2928170658" sldId="675"/>
            <ac:spMk id="3" creationId="{AC4032D4-C4C8-4525-8EAC-8C28549A0540}"/>
          </ac:spMkLst>
        </pc:spChg>
        <pc:spChg chg="del">
          <ac:chgData name="DOCENTE - MANUEL ALBERTO  GUEVARA  NAJARRO" userId="dc0839a7-ef25-445d-88fe-29223dfab4a5" providerId="ADAL" clId="{96659DEA-7B89-4BA0-A36F-FB93F28B39ED}" dt="2021-07-30T22:27:42.297" v="687"/>
          <ac:spMkLst>
            <pc:docMk/>
            <pc:sldMk cId="2928170658" sldId="675"/>
            <ac:spMk id="4" creationId="{F6B6563D-7558-4F33-8853-78AFE04614B7}"/>
          </ac:spMkLst>
        </pc:spChg>
        <pc:spChg chg="mod">
          <ac:chgData name="DOCENTE - MANUEL ALBERTO  GUEVARA  NAJARRO" userId="dc0839a7-ef25-445d-88fe-29223dfab4a5" providerId="ADAL" clId="{96659DEA-7B89-4BA0-A36F-FB93F28B39ED}" dt="2021-07-30T22:27:30.311" v="684" actId="20577"/>
          <ac:spMkLst>
            <pc:docMk/>
            <pc:sldMk cId="2928170658" sldId="675"/>
            <ac:spMk id="5" creationId="{3E344BED-867E-470A-B11C-031B7879040A}"/>
          </ac:spMkLst>
        </pc:spChg>
        <pc:picChg chg="add mod">
          <ac:chgData name="DOCENTE - MANUEL ALBERTO  GUEVARA  NAJARRO" userId="dc0839a7-ef25-445d-88fe-29223dfab4a5" providerId="ADAL" clId="{96659DEA-7B89-4BA0-A36F-FB93F28B39ED}" dt="2021-07-30T22:27:42.297" v="687"/>
          <ac:picMkLst>
            <pc:docMk/>
            <pc:sldMk cId="2928170658" sldId="675"/>
            <ac:picMk id="6" creationId="{ECD2BE84-A080-4337-A1B4-68FB144AE696}"/>
          </ac:picMkLst>
        </pc:picChg>
      </pc:sldChg>
      <pc:sldChg chg="addSp delSp modSp add mod ord">
        <pc:chgData name="DOCENTE - MANUEL ALBERTO  GUEVARA  NAJARRO" userId="dc0839a7-ef25-445d-88fe-29223dfab4a5" providerId="ADAL" clId="{96659DEA-7B89-4BA0-A36F-FB93F28B39ED}" dt="2021-07-30T22:28:50.560" v="735"/>
        <pc:sldMkLst>
          <pc:docMk/>
          <pc:sldMk cId="4228596958" sldId="676"/>
        </pc:sldMkLst>
        <pc:spChg chg="mod">
          <ac:chgData name="DOCENTE - MANUEL ALBERTO  GUEVARA  NAJARRO" userId="dc0839a7-ef25-445d-88fe-29223dfab4a5" providerId="ADAL" clId="{96659DEA-7B89-4BA0-A36F-FB93F28B39ED}" dt="2021-07-30T22:28:47.650" v="732" actId="1036"/>
          <ac:spMkLst>
            <pc:docMk/>
            <pc:sldMk cId="4228596958" sldId="676"/>
            <ac:spMk id="3" creationId="{AC4032D4-C4C8-4525-8EAC-8C28549A0540}"/>
          </ac:spMkLst>
        </pc:spChg>
        <pc:spChg chg="add del mod">
          <ac:chgData name="DOCENTE - MANUEL ALBERTO  GUEVARA  NAJARRO" userId="dc0839a7-ef25-445d-88fe-29223dfab4a5" providerId="ADAL" clId="{96659DEA-7B89-4BA0-A36F-FB93F28B39ED}" dt="2021-07-30T22:28:16.230" v="698"/>
          <ac:spMkLst>
            <pc:docMk/>
            <pc:sldMk cId="4228596958" sldId="676"/>
            <ac:spMk id="7" creationId="{13C3A5A1-C2B3-44BD-A48B-AAC56DE07A34}"/>
          </ac:spMkLst>
        </pc:spChg>
        <pc:picChg chg="add del">
          <ac:chgData name="DOCENTE - MANUEL ALBERTO  GUEVARA  NAJARRO" userId="dc0839a7-ef25-445d-88fe-29223dfab4a5" providerId="ADAL" clId="{96659DEA-7B89-4BA0-A36F-FB93F28B39ED}" dt="2021-07-30T22:28:13.100" v="696"/>
          <ac:picMkLst>
            <pc:docMk/>
            <pc:sldMk cId="4228596958" sldId="676"/>
            <ac:picMk id="4" creationId="{9DBB04BE-5ABF-4E5E-945B-6AEFA8D3B63F}"/>
          </ac:picMkLst>
        </pc:picChg>
        <pc:picChg chg="del mod">
          <ac:chgData name="DOCENTE - MANUEL ALBERTO  GUEVARA  NAJARRO" userId="dc0839a7-ef25-445d-88fe-29223dfab4a5" providerId="ADAL" clId="{96659DEA-7B89-4BA0-A36F-FB93F28B39ED}" dt="2021-07-30T22:28:14.441" v="697" actId="478"/>
          <ac:picMkLst>
            <pc:docMk/>
            <pc:sldMk cId="4228596958" sldId="676"/>
            <ac:picMk id="6" creationId="{ECD2BE84-A080-4337-A1B4-68FB144AE696}"/>
          </ac:picMkLst>
        </pc:picChg>
        <pc:picChg chg="add mod">
          <ac:chgData name="DOCENTE - MANUEL ALBERTO  GUEVARA  NAJARRO" userId="dc0839a7-ef25-445d-88fe-29223dfab4a5" providerId="ADAL" clId="{96659DEA-7B89-4BA0-A36F-FB93F28B39ED}" dt="2021-07-30T22:28:47.650" v="732" actId="1036"/>
          <ac:picMkLst>
            <pc:docMk/>
            <pc:sldMk cId="4228596958" sldId="676"/>
            <ac:picMk id="8" creationId="{897F4BD2-8F8A-4E86-BCEC-4CD0C59AC31D}"/>
          </ac:picMkLst>
        </pc:picChg>
      </pc:sldChg>
      <pc:sldChg chg="modSp add mod">
        <pc:chgData name="DOCENTE - MANUEL ALBERTO  GUEVARA  NAJARRO" userId="dc0839a7-ef25-445d-88fe-29223dfab4a5" providerId="ADAL" clId="{96659DEA-7B89-4BA0-A36F-FB93F28B39ED}" dt="2021-07-30T22:29:03.310" v="737" actId="14826"/>
        <pc:sldMkLst>
          <pc:docMk/>
          <pc:sldMk cId="1228229418" sldId="677"/>
        </pc:sldMkLst>
        <pc:spChg chg="mod">
          <ac:chgData name="DOCENTE - MANUEL ALBERTO  GUEVARA  NAJARRO" userId="dc0839a7-ef25-445d-88fe-29223dfab4a5" providerId="ADAL" clId="{96659DEA-7B89-4BA0-A36F-FB93F28B39ED}" dt="2021-07-30T22:28:57.287" v="736"/>
          <ac:spMkLst>
            <pc:docMk/>
            <pc:sldMk cId="1228229418" sldId="677"/>
            <ac:spMk id="3" creationId="{AC4032D4-C4C8-4525-8EAC-8C28549A0540}"/>
          </ac:spMkLst>
        </pc:spChg>
        <pc:picChg chg="mod">
          <ac:chgData name="DOCENTE - MANUEL ALBERTO  GUEVARA  NAJARRO" userId="dc0839a7-ef25-445d-88fe-29223dfab4a5" providerId="ADAL" clId="{96659DEA-7B89-4BA0-A36F-FB93F28B39ED}" dt="2021-07-30T22:29:03.310" v="737" actId="14826"/>
          <ac:picMkLst>
            <pc:docMk/>
            <pc:sldMk cId="1228229418" sldId="677"/>
            <ac:picMk id="6" creationId="{ECD2BE84-A080-4337-A1B4-68FB144AE696}"/>
          </ac:picMkLst>
        </pc:picChg>
      </pc:sldChg>
      <pc:sldChg chg="modSp add mod">
        <pc:chgData name="DOCENTE - MANUEL ALBERTO  GUEVARA  NAJARRO" userId="dc0839a7-ef25-445d-88fe-29223dfab4a5" providerId="ADAL" clId="{96659DEA-7B89-4BA0-A36F-FB93F28B39ED}" dt="2021-07-30T22:29:27.468" v="745" actId="207"/>
        <pc:sldMkLst>
          <pc:docMk/>
          <pc:sldMk cId="1118706115" sldId="678"/>
        </pc:sldMkLst>
        <pc:spChg chg="mod">
          <ac:chgData name="DOCENTE - MANUEL ALBERTO  GUEVARA  NAJARRO" userId="dc0839a7-ef25-445d-88fe-29223dfab4a5" providerId="ADAL" clId="{96659DEA-7B89-4BA0-A36F-FB93F28B39ED}" dt="2021-07-30T22:29:27.468" v="745" actId="207"/>
          <ac:spMkLst>
            <pc:docMk/>
            <pc:sldMk cId="1118706115" sldId="678"/>
            <ac:spMk id="3" creationId="{AC4032D4-C4C8-4525-8EAC-8C28549A0540}"/>
          </ac:spMkLst>
        </pc:spChg>
        <pc:picChg chg="mod">
          <ac:chgData name="DOCENTE - MANUEL ALBERTO  GUEVARA  NAJARRO" userId="dc0839a7-ef25-445d-88fe-29223dfab4a5" providerId="ADAL" clId="{96659DEA-7B89-4BA0-A36F-FB93F28B39ED}" dt="2021-07-30T22:29:17.873" v="739" actId="14826"/>
          <ac:picMkLst>
            <pc:docMk/>
            <pc:sldMk cId="1118706115" sldId="678"/>
            <ac:picMk id="8" creationId="{897F4BD2-8F8A-4E86-BCEC-4CD0C59AC31D}"/>
          </ac:picMkLst>
        </pc:picChg>
      </pc:sldChg>
      <pc:sldChg chg="modSp add mod">
        <pc:chgData name="DOCENTE - MANUEL ALBERTO  GUEVARA  NAJARRO" userId="dc0839a7-ef25-445d-88fe-29223dfab4a5" providerId="ADAL" clId="{96659DEA-7B89-4BA0-A36F-FB93F28B39ED}" dt="2021-07-30T22:29:47.991" v="756" actId="14826"/>
        <pc:sldMkLst>
          <pc:docMk/>
          <pc:sldMk cId="249510569" sldId="679"/>
        </pc:sldMkLst>
        <pc:spChg chg="mod">
          <ac:chgData name="DOCENTE - MANUEL ALBERTO  GUEVARA  NAJARRO" userId="dc0839a7-ef25-445d-88fe-29223dfab4a5" providerId="ADAL" clId="{96659DEA-7B89-4BA0-A36F-FB93F28B39ED}" dt="2021-07-30T22:29:43.168" v="755" actId="20577"/>
          <ac:spMkLst>
            <pc:docMk/>
            <pc:sldMk cId="249510569" sldId="679"/>
            <ac:spMk id="3" creationId="{AC4032D4-C4C8-4525-8EAC-8C28549A0540}"/>
          </ac:spMkLst>
        </pc:spChg>
        <pc:picChg chg="mod">
          <ac:chgData name="DOCENTE - MANUEL ALBERTO  GUEVARA  NAJARRO" userId="dc0839a7-ef25-445d-88fe-29223dfab4a5" providerId="ADAL" clId="{96659DEA-7B89-4BA0-A36F-FB93F28B39ED}" dt="2021-07-30T22:29:47.991" v="756" actId="14826"/>
          <ac:picMkLst>
            <pc:docMk/>
            <pc:sldMk cId="249510569" sldId="679"/>
            <ac:picMk id="6" creationId="{ECD2BE84-A080-4337-A1B4-68FB144AE696}"/>
          </ac:picMkLst>
        </pc:picChg>
      </pc:sldChg>
      <pc:sldChg chg="addSp delSp modSp add del mod">
        <pc:chgData name="DOCENTE - MANUEL ALBERTO  GUEVARA  NAJARRO" userId="dc0839a7-ef25-445d-88fe-29223dfab4a5" providerId="ADAL" clId="{96659DEA-7B89-4BA0-A36F-FB93F28B39ED}" dt="2021-07-30T22:30:44.879" v="769" actId="14826"/>
        <pc:sldMkLst>
          <pc:docMk/>
          <pc:sldMk cId="3164928490" sldId="680"/>
        </pc:sldMkLst>
        <pc:spChg chg="mod">
          <ac:chgData name="DOCENTE - MANUEL ALBERTO  GUEVARA  NAJARRO" userId="dc0839a7-ef25-445d-88fe-29223dfab4a5" providerId="ADAL" clId="{96659DEA-7B89-4BA0-A36F-FB93F28B39ED}" dt="2021-07-30T22:30:34.824" v="766" actId="20577"/>
          <ac:spMkLst>
            <pc:docMk/>
            <pc:sldMk cId="3164928490" sldId="680"/>
            <ac:spMk id="3" creationId="{AC4032D4-C4C8-4525-8EAC-8C28549A0540}"/>
          </ac:spMkLst>
        </pc:spChg>
        <pc:picChg chg="add del">
          <ac:chgData name="DOCENTE - MANUEL ALBERTO  GUEVARA  NAJARRO" userId="dc0839a7-ef25-445d-88fe-29223dfab4a5" providerId="ADAL" clId="{96659DEA-7B89-4BA0-A36F-FB93F28B39ED}" dt="2021-07-30T22:30:41.579" v="768"/>
          <ac:picMkLst>
            <pc:docMk/>
            <pc:sldMk cId="3164928490" sldId="680"/>
            <ac:picMk id="4" creationId="{D5882D99-817A-4C24-80BB-467F29DE737C}"/>
          </ac:picMkLst>
        </pc:picChg>
        <pc:picChg chg="mod">
          <ac:chgData name="DOCENTE - MANUEL ALBERTO  GUEVARA  NAJARRO" userId="dc0839a7-ef25-445d-88fe-29223dfab4a5" providerId="ADAL" clId="{96659DEA-7B89-4BA0-A36F-FB93F28B39ED}" dt="2021-07-30T22:30:44.879" v="769" actId="14826"/>
          <ac:picMkLst>
            <pc:docMk/>
            <pc:sldMk cId="3164928490" sldId="680"/>
            <ac:picMk id="8" creationId="{897F4BD2-8F8A-4E86-BCEC-4CD0C59AC31D}"/>
          </ac:picMkLst>
        </pc:picChg>
      </pc:sldChg>
      <pc:sldChg chg="del">
        <pc:chgData name="DOCENTE - MANUEL ALBERTO  GUEVARA  NAJARRO" userId="dc0839a7-ef25-445d-88fe-29223dfab4a5" providerId="ADAL" clId="{96659DEA-7B89-4BA0-A36F-FB93F28B39ED}" dt="2021-07-30T20:27:46.370" v="0" actId="47"/>
        <pc:sldMkLst>
          <pc:docMk/>
          <pc:sldMk cId="4273932126" sldId="971"/>
        </pc:sldMkLst>
      </pc:sldChg>
      <pc:sldChg chg="del">
        <pc:chgData name="DOCENTE - MANUEL ALBERTO  GUEVARA  NAJARRO" userId="dc0839a7-ef25-445d-88fe-29223dfab4a5" providerId="ADAL" clId="{96659DEA-7B89-4BA0-A36F-FB93F28B39ED}" dt="2021-07-30T21:37:16.448" v="33" actId="47"/>
        <pc:sldMkLst>
          <pc:docMk/>
          <pc:sldMk cId="1112020101" sldId="973"/>
        </pc:sldMkLst>
      </pc:sldChg>
      <pc:sldChg chg="new del">
        <pc:chgData name="DOCENTE - MANUEL ALBERTO  GUEVARA  NAJARRO" userId="dc0839a7-ef25-445d-88fe-29223dfab4a5" providerId="ADAL" clId="{96659DEA-7B89-4BA0-A36F-FB93F28B39ED}" dt="2021-07-30T21:37:18.106" v="34" actId="47"/>
        <pc:sldMkLst>
          <pc:docMk/>
          <pc:sldMk cId="503502934" sldId="974"/>
        </pc:sldMkLst>
      </pc:sldChg>
      <pc:sldChg chg="del">
        <pc:chgData name="DOCENTE - MANUEL ALBERTO  GUEVARA  NAJARRO" userId="dc0839a7-ef25-445d-88fe-29223dfab4a5" providerId="ADAL" clId="{96659DEA-7B89-4BA0-A36F-FB93F28B39ED}" dt="2021-07-30T20:27:46.370" v="0" actId="47"/>
        <pc:sldMkLst>
          <pc:docMk/>
          <pc:sldMk cId="2138572589" sldId="974"/>
        </pc:sldMkLst>
      </pc:sldChg>
      <pc:sldChg chg="del">
        <pc:chgData name="DOCENTE - MANUEL ALBERTO  GUEVARA  NAJARRO" userId="dc0839a7-ef25-445d-88fe-29223dfab4a5" providerId="ADAL" clId="{96659DEA-7B89-4BA0-A36F-FB93F28B39ED}" dt="2021-07-30T20:27:46.370" v="0" actId="47"/>
        <pc:sldMkLst>
          <pc:docMk/>
          <pc:sldMk cId="3398561543" sldId="975"/>
        </pc:sldMkLst>
      </pc:sldChg>
      <pc:sldChg chg="del">
        <pc:chgData name="DOCENTE - MANUEL ALBERTO  GUEVARA  NAJARRO" userId="dc0839a7-ef25-445d-88fe-29223dfab4a5" providerId="ADAL" clId="{96659DEA-7B89-4BA0-A36F-FB93F28B39ED}" dt="2021-07-30T20:27:46.370" v="0" actId="47"/>
        <pc:sldMkLst>
          <pc:docMk/>
          <pc:sldMk cId="112276834" sldId="976"/>
        </pc:sldMkLst>
      </pc:sldChg>
      <pc:sldChg chg="del">
        <pc:chgData name="DOCENTE - MANUEL ALBERTO  GUEVARA  NAJARRO" userId="dc0839a7-ef25-445d-88fe-29223dfab4a5" providerId="ADAL" clId="{96659DEA-7B89-4BA0-A36F-FB93F28B39ED}" dt="2021-07-30T20:27:46.370" v="0" actId="47"/>
        <pc:sldMkLst>
          <pc:docMk/>
          <pc:sldMk cId="2911648887" sldId="977"/>
        </pc:sldMkLst>
      </pc:sldChg>
      <pc:sldMasterChg chg="delSldLayout">
        <pc:chgData name="DOCENTE - MANUEL ALBERTO  GUEVARA  NAJARRO" userId="dc0839a7-ef25-445d-88fe-29223dfab4a5" providerId="ADAL" clId="{96659DEA-7B89-4BA0-A36F-FB93F28B39ED}" dt="2021-07-30T21:37:18.106" v="34" actId="47"/>
        <pc:sldMasterMkLst>
          <pc:docMk/>
          <pc:sldMasterMk cId="2832967511" sldId="2147483732"/>
        </pc:sldMasterMkLst>
        <pc:sldLayoutChg chg="del">
          <pc:chgData name="DOCENTE - MANUEL ALBERTO  GUEVARA  NAJARRO" userId="dc0839a7-ef25-445d-88fe-29223dfab4a5" providerId="ADAL" clId="{96659DEA-7B89-4BA0-A36F-FB93F28B39ED}" dt="2021-07-30T21:37:18.106" v="34" actId="47"/>
          <pc:sldLayoutMkLst>
            <pc:docMk/>
            <pc:sldMasterMk cId="2832967511" sldId="2147483732"/>
            <pc:sldLayoutMk cId="3367870264" sldId="21474837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24/08/2021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E6StRLc38VU&amp;t=344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2b3xG_YjgvI"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Pensamiento Creativo para la Innovación</a:t>
            </a:r>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627063" indent="-627063">
              <a:buNone/>
            </a:pPr>
            <a:r>
              <a:rPr lang="es-ES" sz="1200" b="1" dirty="0">
                <a:solidFill>
                  <a:schemeClr val="bg1"/>
                </a:solidFill>
                <a:latin typeface="Stag Book"/>
                <a:cs typeface="Arial"/>
              </a:rPr>
              <a:t>Tema 14: </a:t>
            </a:r>
            <a:r>
              <a:rPr lang="es-ES" sz="1200" dirty="0">
                <a:solidFill>
                  <a:schemeClr val="bg1"/>
                </a:solidFill>
                <a:latin typeface="Stag Book"/>
                <a:cs typeface="Arial"/>
              </a:rPr>
              <a:t> </a:t>
            </a:r>
            <a:r>
              <a:rPr lang="es-PE" sz="1200" dirty="0">
                <a:solidFill>
                  <a:schemeClr val="bg1"/>
                </a:solidFill>
                <a:latin typeface="Stag Book"/>
                <a:cs typeface="Arial"/>
              </a:rPr>
              <a:t>Presentación de Alto Impacto</a:t>
            </a:r>
          </a:p>
          <a:p>
            <a:pPr marL="626745" indent="-626745">
              <a:buNone/>
            </a:pPr>
            <a:r>
              <a:rPr lang="en-US" sz="1200" b="1" dirty="0">
                <a:solidFill>
                  <a:schemeClr val="bg1"/>
                </a:solidFill>
                <a:latin typeface="Arial"/>
                <a:cs typeface="Arial"/>
              </a:rPr>
              <a:t>Escuela de Ingeniería</a:t>
            </a:r>
            <a:endParaRPr lang="en-US" dirty="0"/>
          </a:p>
          <a:p>
            <a:pPr marL="0" indent="0">
              <a:buNone/>
            </a:pPr>
            <a:endParaRPr lang="es-PE" sz="1200" dirty="0">
              <a:solidFill>
                <a:schemeClr val="bg1"/>
              </a:solidFill>
            </a:endParaRP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062E9D-A6C0-4DFC-A3A6-70E90D223703}"/>
              </a:ext>
            </a:extLst>
          </p:cNvPr>
          <p:cNvSpPr>
            <a:spLocks noGrp="1"/>
          </p:cNvSpPr>
          <p:nvPr>
            <p:ph type="body" sz="quarter" idx="14"/>
          </p:nvPr>
        </p:nvSpPr>
        <p:spPr>
          <a:xfrm>
            <a:off x="453969" y="1187179"/>
            <a:ext cx="8089140" cy="477331"/>
          </a:xfrm>
        </p:spPr>
        <p:txBody>
          <a:bodyPr>
            <a:normAutofit/>
          </a:bodyPr>
          <a:lstStyle/>
          <a:p>
            <a:r>
              <a:rPr lang="es-MX" dirty="0"/>
              <a:t>Cómo presentar tu proyecto en Público</a:t>
            </a:r>
            <a:endParaRPr lang="es-PE" dirty="0"/>
          </a:p>
        </p:txBody>
      </p:sp>
      <p:sp>
        <p:nvSpPr>
          <p:cNvPr id="5" name="Marcador de texto 4">
            <a:extLst>
              <a:ext uri="{FF2B5EF4-FFF2-40B4-BE49-F238E27FC236}">
                <a16:creationId xmlns:a16="http://schemas.microsoft.com/office/drawing/2014/main" id="{EF7423A0-68F8-4E2C-8451-28615CDACEA8}"/>
              </a:ext>
            </a:extLst>
          </p:cNvPr>
          <p:cNvSpPr>
            <a:spLocks noGrp="1"/>
          </p:cNvSpPr>
          <p:nvPr>
            <p:ph type="body" sz="quarter" idx="26"/>
          </p:nvPr>
        </p:nvSpPr>
        <p:spPr/>
        <p:txBody>
          <a:bodyPr/>
          <a:lstStyle/>
          <a:p>
            <a:endParaRPr lang="es-PE"/>
          </a:p>
        </p:txBody>
      </p:sp>
      <p:sp>
        <p:nvSpPr>
          <p:cNvPr id="7" name="CuadroTexto 6">
            <a:extLst>
              <a:ext uri="{FF2B5EF4-FFF2-40B4-BE49-F238E27FC236}">
                <a16:creationId xmlns:a16="http://schemas.microsoft.com/office/drawing/2014/main" id="{722BFDDF-A728-4D9B-AAEB-8FD2A42B2C8D}"/>
              </a:ext>
            </a:extLst>
          </p:cNvPr>
          <p:cNvSpPr txBox="1"/>
          <p:nvPr/>
        </p:nvSpPr>
        <p:spPr>
          <a:xfrm>
            <a:off x="438148" y="6132396"/>
            <a:ext cx="6093822" cy="369332"/>
          </a:xfrm>
          <a:prstGeom prst="rect">
            <a:avLst/>
          </a:prstGeom>
          <a:noFill/>
        </p:spPr>
        <p:txBody>
          <a:bodyPr wrap="square">
            <a:spAutoFit/>
          </a:bodyPr>
          <a:lstStyle/>
          <a:p>
            <a:r>
              <a:rPr lang="es-MX" dirty="0">
                <a:hlinkClick r:id="rId2"/>
              </a:rPr>
              <a:t>(41) Cómo presentar tu proyecto en público - YouTube</a:t>
            </a:r>
            <a:endParaRPr lang="es-PE" dirty="0"/>
          </a:p>
        </p:txBody>
      </p:sp>
      <p:pic>
        <p:nvPicPr>
          <p:cNvPr id="9" name="Imagen 8">
            <a:extLst>
              <a:ext uri="{FF2B5EF4-FFF2-40B4-BE49-F238E27FC236}">
                <a16:creationId xmlns:a16="http://schemas.microsoft.com/office/drawing/2014/main" id="{91013FAA-FE47-4659-A44C-6B94A68A258F}"/>
              </a:ext>
            </a:extLst>
          </p:cNvPr>
          <p:cNvPicPr>
            <a:picLocks noChangeAspect="1"/>
          </p:cNvPicPr>
          <p:nvPr/>
        </p:nvPicPr>
        <p:blipFill>
          <a:blip r:embed="rId3"/>
          <a:stretch>
            <a:fillRect/>
          </a:stretch>
        </p:blipFill>
        <p:spPr>
          <a:xfrm>
            <a:off x="2828651" y="1827274"/>
            <a:ext cx="7004962" cy="4142358"/>
          </a:xfrm>
          <a:prstGeom prst="rect">
            <a:avLst/>
          </a:prstGeom>
        </p:spPr>
      </p:pic>
    </p:spTree>
    <p:extLst>
      <p:ext uri="{BB962C8B-B14F-4D97-AF65-F5344CB8AC3E}">
        <p14:creationId xmlns:p14="http://schemas.microsoft.com/office/powerpoint/2010/main" val="3669967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D8D17F9-E7EA-4402-92FB-E2742379F82A}"/>
              </a:ext>
            </a:extLst>
          </p:cNvPr>
          <p:cNvSpPr>
            <a:spLocks noGrp="1"/>
          </p:cNvSpPr>
          <p:nvPr>
            <p:ph type="body" sz="quarter" idx="14"/>
          </p:nvPr>
        </p:nvSpPr>
        <p:spPr>
          <a:xfrm>
            <a:off x="453969" y="1187179"/>
            <a:ext cx="8441837" cy="477331"/>
          </a:xfrm>
        </p:spPr>
        <p:txBody>
          <a:bodyPr>
            <a:normAutofit/>
          </a:bodyPr>
          <a:lstStyle/>
          <a:p>
            <a:r>
              <a:rPr lang="es-MX" dirty="0"/>
              <a:t>Habilidades de un buen expositor</a:t>
            </a:r>
            <a:endParaRPr lang="es-PE" dirty="0"/>
          </a:p>
        </p:txBody>
      </p:sp>
      <p:sp>
        <p:nvSpPr>
          <p:cNvPr id="3" name="Marcador de texto 2">
            <a:extLst>
              <a:ext uri="{FF2B5EF4-FFF2-40B4-BE49-F238E27FC236}">
                <a16:creationId xmlns:a16="http://schemas.microsoft.com/office/drawing/2014/main" id="{AC4032D4-C4C8-4525-8EAC-8C28549A0540}"/>
              </a:ext>
            </a:extLst>
          </p:cNvPr>
          <p:cNvSpPr>
            <a:spLocks noGrp="1"/>
          </p:cNvSpPr>
          <p:nvPr>
            <p:ph type="body" sz="quarter" idx="16"/>
          </p:nvPr>
        </p:nvSpPr>
        <p:spPr/>
        <p:txBody>
          <a:bodyPr anchor="ctr">
            <a:normAutofit/>
          </a:bodyPr>
          <a:lstStyle/>
          <a:p>
            <a:r>
              <a:rPr lang="en-US" sz="2400" dirty="0"/>
              <a:t>1. </a:t>
            </a:r>
            <a:r>
              <a:rPr lang="es-PE" sz="2400" dirty="0"/>
              <a:t>Adoptar la postura adecuada.</a:t>
            </a:r>
          </a:p>
        </p:txBody>
      </p:sp>
      <p:sp>
        <p:nvSpPr>
          <p:cNvPr id="5" name="Marcador de texto 4">
            <a:extLst>
              <a:ext uri="{FF2B5EF4-FFF2-40B4-BE49-F238E27FC236}">
                <a16:creationId xmlns:a16="http://schemas.microsoft.com/office/drawing/2014/main" id="{3E344BED-867E-470A-B11C-031B7879040A}"/>
              </a:ext>
            </a:extLst>
          </p:cNvPr>
          <p:cNvSpPr>
            <a:spLocks noGrp="1"/>
          </p:cNvSpPr>
          <p:nvPr>
            <p:ph type="body" sz="quarter" idx="26"/>
          </p:nvPr>
        </p:nvSpPr>
        <p:spPr/>
        <p:txBody>
          <a:bodyPr/>
          <a:lstStyle/>
          <a:p>
            <a:r>
              <a:rPr lang="es-MX" dirty="0"/>
              <a:t>Pensamiento Creativo para la Innovación</a:t>
            </a:r>
            <a:endParaRPr lang="es-PE" dirty="0"/>
          </a:p>
        </p:txBody>
      </p:sp>
      <p:pic>
        <p:nvPicPr>
          <p:cNvPr id="6" name="Picture 2" descr="Imagen relacionada">
            <a:extLst>
              <a:ext uri="{FF2B5EF4-FFF2-40B4-BE49-F238E27FC236}">
                <a16:creationId xmlns:a16="http://schemas.microsoft.com/office/drawing/2014/main" id="{ECD2BE84-A080-4337-A1B4-68FB144AE696}"/>
              </a:ext>
            </a:extLst>
          </p:cNvPr>
          <p:cNvPicPr>
            <a:picLocks noGrp="1" noChangeAspect="1" noChangeArrowheads="1"/>
          </p:cNvPicPr>
          <p:nvPr>
            <p:ph type="pic" sz="quarter" idx="17"/>
          </p:nvPr>
        </p:nvPicPr>
        <p:blipFill rotWithShape="1">
          <a:blip r:embed="rId2">
            <a:extLst>
              <a:ext uri="{28A0092B-C50C-407E-A947-70E740481C1C}">
                <a14:useLocalDpi xmlns:a14="http://schemas.microsoft.com/office/drawing/2010/main" val="0"/>
              </a:ext>
            </a:extLst>
          </a:blip>
          <a:srcRect l="20955" r="20955"/>
          <a:stretch/>
        </p:blipFill>
        <p:spPr bwMode="auto">
          <a:xfrm>
            <a:off x="6261100" y="1782763"/>
            <a:ext cx="4913313"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170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D8D17F9-E7EA-4402-92FB-E2742379F82A}"/>
              </a:ext>
            </a:extLst>
          </p:cNvPr>
          <p:cNvSpPr>
            <a:spLocks noGrp="1"/>
          </p:cNvSpPr>
          <p:nvPr>
            <p:ph type="body" sz="quarter" idx="14"/>
          </p:nvPr>
        </p:nvSpPr>
        <p:spPr>
          <a:xfrm>
            <a:off x="453969" y="1187179"/>
            <a:ext cx="8441837" cy="477331"/>
          </a:xfrm>
        </p:spPr>
        <p:txBody>
          <a:bodyPr>
            <a:normAutofit/>
          </a:bodyPr>
          <a:lstStyle/>
          <a:p>
            <a:r>
              <a:rPr lang="es-MX" dirty="0"/>
              <a:t>Habilidades de un buen expositor</a:t>
            </a:r>
            <a:endParaRPr lang="es-PE" dirty="0"/>
          </a:p>
        </p:txBody>
      </p:sp>
      <p:sp>
        <p:nvSpPr>
          <p:cNvPr id="3" name="Marcador de texto 2">
            <a:extLst>
              <a:ext uri="{FF2B5EF4-FFF2-40B4-BE49-F238E27FC236}">
                <a16:creationId xmlns:a16="http://schemas.microsoft.com/office/drawing/2014/main" id="{AC4032D4-C4C8-4525-8EAC-8C28549A0540}"/>
              </a:ext>
            </a:extLst>
          </p:cNvPr>
          <p:cNvSpPr>
            <a:spLocks noGrp="1"/>
          </p:cNvSpPr>
          <p:nvPr>
            <p:ph type="body" sz="quarter" idx="16"/>
          </p:nvPr>
        </p:nvSpPr>
        <p:spPr>
          <a:xfrm>
            <a:off x="6167437" y="1925999"/>
            <a:ext cx="5006975" cy="4229592"/>
          </a:xfrm>
        </p:spPr>
        <p:txBody>
          <a:bodyPr anchor="ctr">
            <a:normAutofit/>
          </a:bodyPr>
          <a:lstStyle/>
          <a:p>
            <a:r>
              <a:rPr lang="en-US" sz="2400" dirty="0"/>
              <a:t>2. </a:t>
            </a:r>
            <a:r>
              <a:rPr lang="es-ES" sz="2400" dirty="0"/>
              <a:t>Hablar en voz alta.</a:t>
            </a:r>
          </a:p>
        </p:txBody>
      </p:sp>
      <p:sp>
        <p:nvSpPr>
          <p:cNvPr id="5" name="Marcador de texto 4">
            <a:extLst>
              <a:ext uri="{FF2B5EF4-FFF2-40B4-BE49-F238E27FC236}">
                <a16:creationId xmlns:a16="http://schemas.microsoft.com/office/drawing/2014/main" id="{3E344BED-867E-470A-B11C-031B7879040A}"/>
              </a:ext>
            </a:extLst>
          </p:cNvPr>
          <p:cNvSpPr>
            <a:spLocks noGrp="1"/>
          </p:cNvSpPr>
          <p:nvPr>
            <p:ph type="body" sz="quarter" idx="26"/>
          </p:nvPr>
        </p:nvSpPr>
        <p:spPr/>
        <p:txBody>
          <a:bodyPr/>
          <a:lstStyle/>
          <a:p>
            <a:r>
              <a:rPr lang="es-MX" dirty="0"/>
              <a:t>Pensamiento Creativo para la Innovación</a:t>
            </a:r>
            <a:endParaRPr lang="es-PE" dirty="0"/>
          </a:p>
        </p:txBody>
      </p:sp>
      <p:pic>
        <p:nvPicPr>
          <p:cNvPr id="8" name="Picture 2" descr="Resultado de imagen para voz alta">
            <a:extLst>
              <a:ext uri="{FF2B5EF4-FFF2-40B4-BE49-F238E27FC236}">
                <a16:creationId xmlns:a16="http://schemas.microsoft.com/office/drawing/2014/main" id="{897F4BD2-8F8A-4E86-BCEC-4CD0C59AC31D}"/>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l="1158" r="1158"/>
          <a:stretch>
            <a:fillRect/>
          </a:stretch>
        </p:blipFill>
        <p:spPr bwMode="auto">
          <a:xfrm>
            <a:off x="1017587" y="1926456"/>
            <a:ext cx="4913313"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596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D8D17F9-E7EA-4402-92FB-E2742379F82A}"/>
              </a:ext>
            </a:extLst>
          </p:cNvPr>
          <p:cNvSpPr>
            <a:spLocks noGrp="1"/>
          </p:cNvSpPr>
          <p:nvPr>
            <p:ph type="body" sz="quarter" idx="14"/>
          </p:nvPr>
        </p:nvSpPr>
        <p:spPr>
          <a:xfrm>
            <a:off x="453969" y="1187179"/>
            <a:ext cx="8441837" cy="477331"/>
          </a:xfrm>
        </p:spPr>
        <p:txBody>
          <a:bodyPr>
            <a:normAutofit/>
          </a:bodyPr>
          <a:lstStyle/>
          <a:p>
            <a:r>
              <a:rPr lang="es-MX" dirty="0"/>
              <a:t>Habilidades de un buen expositor</a:t>
            </a:r>
            <a:endParaRPr lang="es-PE" dirty="0"/>
          </a:p>
        </p:txBody>
      </p:sp>
      <p:sp>
        <p:nvSpPr>
          <p:cNvPr id="3" name="Marcador de texto 2">
            <a:extLst>
              <a:ext uri="{FF2B5EF4-FFF2-40B4-BE49-F238E27FC236}">
                <a16:creationId xmlns:a16="http://schemas.microsoft.com/office/drawing/2014/main" id="{AC4032D4-C4C8-4525-8EAC-8C28549A0540}"/>
              </a:ext>
            </a:extLst>
          </p:cNvPr>
          <p:cNvSpPr>
            <a:spLocks noGrp="1"/>
          </p:cNvSpPr>
          <p:nvPr>
            <p:ph type="body" sz="quarter" idx="16"/>
          </p:nvPr>
        </p:nvSpPr>
        <p:spPr/>
        <p:txBody>
          <a:bodyPr anchor="ctr">
            <a:normAutofit/>
          </a:bodyPr>
          <a:lstStyle/>
          <a:p>
            <a:r>
              <a:rPr lang="en-US" sz="2400" dirty="0">
                <a:solidFill>
                  <a:schemeClr val="tx1">
                    <a:lumMod val="85000"/>
                    <a:lumOff val="15000"/>
                  </a:schemeClr>
                </a:solidFill>
              </a:rPr>
              <a:t>3. </a:t>
            </a:r>
            <a:r>
              <a:rPr lang="es-PE" sz="2400" dirty="0">
                <a:solidFill>
                  <a:schemeClr val="tx1">
                    <a:lumMod val="85000"/>
                    <a:lumOff val="15000"/>
                  </a:schemeClr>
                </a:solidFill>
              </a:rPr>
              <a:t>Hacer gestos y ademanes.</a:t>
            </a:r>
            <a:endParaRPr lang="es-PE" sz="2400" dirty="0"/>
          </a:p>
        </p:txBody>
      </p:sp>
      <p:sp>
        <p:nvSpPr>
          <p:cNvPr id="5" name="Marcador de texto 4">
            <a:extLst>
              <a:ext uri="{FF2B5EF4-FFF2-40B4-BE49-F238E27FC236}">
                <a16:creationId xmlns:a16="http://schemas.microsoft.com/office/drawing/2014/main" id="{3E344BED-867E-470A-B11C-031B7879040A}"/>
              </a:ext>
            </a:extLst>
          </p:cNvPr>
          <p:cNvSpPr>
            <a:spLocks noGrp="1"/>
          </p:cNvSpPr>
          <p:nvPr>
            <p:ph type="body" sz="quarter" idx="26"/>
          </p:nvPr>
        </p:nvSpPr>
        <p:spPr/>
        <p:txBody>
          <a:bodyPr/>
          <a:lstStyle/>
          <a:p>
            <a:r>
              <a:rPr lang="es-MX" dirty="0"/>
              <a:t>Pensamiento Creativo para la Innovación</a:t>
            </a:r>
            <a:endParaRPr lang="es-PE" dirty="0"/>
          </a:p>
        </p:txBody>
      </p:sp>
      <p:pic>
        <p:nvPicPr>
          <p:cNvPr id="6" name="Picture 2">
            <a:extLst>
              <a:ext uri="{FF2B5EF4-FFF2-40B4-BE49-F238E27FC236}">
                <a16:creationId xmlns:a16="http://schemas.microsoft.com/office/drawing/2014/main" id="{ECD2BE84-A080-4337-A1B4-68FB144AE696}"/>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l="17325" r="17325"/>
          <a:stretch/>
        </p:blipFill>
        <p:spPr bwMode="auto">
          <a:xfrm>
            <a:off x="6261100" y="1782763"/>
            <a:ext cx="4913313"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229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D8D17F9-E7EA-4402-92FB-E2742379F82A}"/>
              </a:ext>
            </a:extLst>
          </p:cNvPr>
          <p:cNvSpPr>
            <a:spLocks noGrp="1"/>
          </p:cNvSpPr>
          <p:nvPr>
            <p:ph type="body" sz="quarter" idx="14"/>
          </p:nvPr>
        </p:nvSpPr>
        <p:spPr>
          <a:xfrm>
            <a:off x="453969" y="1187179"/>
            <a:ext cx="8441837" cy="477331"/>
          </a:xfrm>
        </p:spPr>
        <p:txBody>
          <a:bodyPr>
            <a:normAutofit/>
          </a:bodyPr>
          <a:lstStyle/>
          <a:p>
            <a:r>
              <a:rPr lang="es-MX" dirty="0"/>
              <a:t>Habilidades de un buen expositor</a:t>
            </a:r>
            <a:endParaRPr lang="es-PE" dirty="0"/>
          </a:p>
        </p:txBody>
      </p:sp>
      <p:sp>
        <p:nvSpPr>
          <p:cNvPr id="3" name="Marcador de texto 2">
            <a:extLst>
              <a:ext uri="{FF2B5EF4-FFF2-40B4-BE49-F238E27FC236}">
                <a16:creationId xmlns:a16="http://schemas.microsoft.com/office/drawing/2014/main" id="{AC4032D4-C4C8-4525-8EAC-8C28549A0540}"/>
              </a:ext>
            </a:extLst>
          </p:cNvPr>
          <p:cNvSpPr>
            <a:spLocks noGrp="1"/>
          </p:cNvSpPr>
          <p:nvPr>
            <p:ph type="body" sz="quarter" idx="16"/>
          </p:nvPr>
        </p:nvSpPr>
        <p:spPr>
          <a:xfrm>
            <a:off x="6167437" y="1925999"/>
            <a:ext cx="5006975" cy="4229592"/>
          </a:xfrm>
        </p:spPr>
        <p:txBody>
          <a:bodyPr anchor="ctr">
            <a:normAutofit/>
          </a:bodyPr>
          <a:lstStyle/>
          <a:p>
            <a:r>
              <a:rPr lang="en-US" sz="2400" dirty="0"/>
              <a:t>4. </a:t>
            </a:r>
            <a:r>
              <a:rPr lang="es-ES" sz="2400" dirty="0"/>
              <a:t>Realiza las pausas necesarias.</a:t>
            </a:r>
          </a:p>
        </p:txBody>
      </p:sp>
      <p:sp>
        <p:nvSpPr>
          <p:cNvPr id="5" name="Marcador de texto 4">
            <a:extLst>
              <a:ext uri="{FF2B5EF4-FFF2-40B4-BE49-F238E27FC236}">
                <a16:creationId xmlns:a16="http://schemas.microsoft.com/office/drawing/2014/main" id="{3E344BED-867E-470A-B11C-031B7879040A}"/>
              </a:ext>
            </a:extLst>
          </p:cNvPr>
          <p:cNvSpPr>
            <a:spLocks noGrp="1"/>
          </p:cNvSpPr>
          <p:nvPr>
            <p:ph type="body" sz="quarter" idx="26"/>
          </p:nvPr>
        </p:nvSpPr>
        <p:spPr/>
        <p:txBody>
          <a:bodyPr/>
          <a:lstStyle/>
          <a:p>
            <a:r>
              <a:rPr lang="es-MX" dirty="0"/>
              <a:t>Pensamiento Creativo para la Innovación</a:t>
            </a:r>
            <a:endParaRPr lang="es-PE" dirty="0"/>
          </a:p>
        </p:txBody>
      </p:sp>
      <p:pic>
        <p:nvPicPr>
          <p:cNvPr id="8" name="Picture 2">
            <a:extLst>
              <a:ext uri="{FF2B5EF4-FFF2-40B4-BE49-F238E27FC236}">
                <a16:creationId xmlns:a16="http://schemas.microsoft.com/office/drawing/2014/main" id="{897F4BD2-8F8A-4E86-BCEC-4CD0C59AC31D}"/>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l="17325" r="17325"/>
          <a:stretch/>
        </p:blipFill>
        <p:spPr bwMode="auto">
          <a:xfrm>
            <a:off x="1017587" y="1926456"/>
            <a:ext cx="4913313"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706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D8D17F9-E7EA-4402-92FB-E2742379F82A}"/>
              </a:ext>
            </a:extLst>
          </p:cNvPr>
          <p:cNvSpPr>
            <a:spLocks noGrp="1"/>
          </p:cNvSpPr>
          <p:nvPr>
            <p:ph type="body" sz="quarter" idx="14"/>
          </p:nvPr>
        </p:nvSpPr>
        <p:spPr>
          <a:xfrm>
            <a:off x="453969" y="1187179"/>
            <a:ext cx="8441837" cy="477331"/>
          </a:xfrm>
        </p:spPr>
        <p:txBody>
          <a:bodyPr>
            <a:normAutofit/>
          </a:bodyPr>
          <a:lstStyle/>
          <a:p>
            <a:r>
              <a:rPr lang="es-MX" dirty="0"/>
              <a:t>Habilidades de un buen expositor</a:t>
            </a:r>
            <a:endParaRPr lang="es-PE" dirty="0"/>
          </a:p>
        </p:txBody>
      </p:sp>
      <p:sp>
        <p:nvSpPr>
          <p:cNvPr id="3" name="Marcador de texto 2">
            <a:extLst>
              <a:ext uri="{FF2B5EF4-FFF2-40B4-BE49-F238E27FC236}">
                <a16:creationId xmlns:a16="http://schemas.microsoft.com/office/drawing/2014/main" id="{AC4032D4-C4C8-4525-8EAC-8C28549A0540}"/>
              </a:ext>
            </a:extLst>
          </p:cNvPr>
          <p:cNvSpPr>
            <a:spLocks noGrp="1"/>
          </p:cNvSpPr>
          <p:nvPr>
            <p:ph type="body" sz="quarter" idx="16"/>
          </p:nvPr>
        </p:nvSpPr>
        <p:spPr/>
        <p:txBody>
          <a:bodyPr anchor="ctr">
            <a:normAutofit/>
          </a:bodyPr>
          <a:lstStyle/>
          <a:p>
            <a:r>
              <a:rPr lang="es-MX" sz="2400" dirty="0"/>
              <a:t>5. Utiliza un lenguaje y articulación adecuada.</a:t>
            </a:r>
            <a:endParaRPr lang="es-PE" sz="2400" dirty="0"/>
          </a:p>
        </p:txBody>
      </p:sp>
      <p:sp>
        <p:nvSpPr>
          <p:cNvPr id="5" name="Marcador de texto 4">
            <a:extLst>
              <a:ext uri="{FF2B5EF4-FFF2-40B4-BE49-F238E27FC236}">
                <a16:creationId xmlns:a16="http://schemas.microsoft.com/office/drawing/2014/main" id="{3E344BED-867E-470A-B11C-031B7879040A}"/>
              </a:ext>
            </a:extLst>
          </p:cNvPr>
          <p:cNvSpPr>
            <a:spLocks noGrp="1"/>
          </p:cNvSpPr>
          <p:nvPr>
            <p:ph type="body" sz="quarter" idx="26"/>
          </p:nvPr>
        </p:nvSpPr>
        <p:spPr/>
        <p:txBody>
          <a:bodyPr/>
          <a:lstStyle/>
          <a:p>
            <a:r>
              <a:rPr lang="es-MX" dirty="0"/>
              <a:t>Pensamiento Creativo para la Innovación</a:t>
            </a:r>
            <a:endParaRPr lang="es-PE" dirty="0"/>
          </a:p>
        </p:txBody>
      </p:sp>
      <p:pic>
        <p:nvPicPr>
          <p:cNvPr id="6" name="Picture 2">
            <a:extLst>
              <a:ext uri="{FF2B5EF4-FFF2-40B4-BE49-F238E27FC236}">
                <a16:creationId xmlns:a16="http://schemas.microsoft.com/office/drawing/2014/main" id="{ECD2BE84-A080-4337-A1B4-68FB144AE696}"/>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l="17325" r="17325"/>
          <a:stretch/>
        </p:blipFill>
        <p:spPr bwMode="auto">
          <a:xfrm>
            <a:off x="6261100" y="1782763"/>
            <a:ext cx="4913313"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10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D8D17F9-E7EA-4402-92FB-E2742379F82A}"/>
              </a:ext>
            </a:extLst>
          </p:cNvPr>
          <p:cNvSpPr>
            <a:spLocks noGrp="1"/>
          </p:cNvSpPr>
          <p:nvPr>
            <p:ph type="body" sz="quarter" idx="14"/>
          </p:nvPr>
        </p:nvSpPr>
        <p:spPr>
          <a:xfrm>
            <a:off x="453969" y="1187179"/>
            <a:ext cx="8441837" cy="477331"/>
          </a:xfrm>
        </p:spPr>
        <p:txBody>
          <a:bodyPr>
            <a:normAutofit/>
          </a:bodyPr>
          <a:lstStyle/>
          <a:p>
            <a:r>
              <a:rPr lang="es-MX" dirty="0"/>
              <a:t>Habilidades de un buen expositor</a:t>
            </a:r>
            <a:endParaRPr lang="es-PE" dirty="0"/>
          </a:p>
        </p:txBody>
      </p:sp>
      <p:sp>
        <p:nvSpPr>
          <p:cNvPr id="3" name="Marcador de texto 2">
            <a:extLst>
              <a:ext uri="{FF2B5EF4-FFF2-40B4-BE49-F238E27FC236}">
                <a16:creationId xmlns:a16="http://schemas.microsoft.com/office/drawing/2014/main" id="{AC4032D4-C4C8-4525-8EAC-8C28549A0540}"/>
              </a:ext>
            </a:extLst>
          </p:cNvPr>
          <p:cNvSpPr>
            <a:spLocks noGrp="1"/>
          </p:cNvSpPr>
          <p:nvPr>
            <p:ph type="body" sz="quarter" idx="16"/>
          </p:nvPr>
        </p:nvSpPr>
        <p:spPr>
          <a:xfrm>
            <a:off x="6167437" y="1925999"/>
            <a:ext cx="5006975" cy="4229592"/>
          </a:xfrm>
        </p:spPr>
        <p:txBody>
          <a:bodyPr anchor="ctr">
            <a:normAutofit/>
          </a:bodyPr>
          <a:lstStyle/>
          <a:p>
            <a:r>
              <a:rPr lang="es-MX" sz="2400" dirty="0"/>
              <a:t>6. Usa el escenario en su provecho.</a:t>
            </a:r>
            <a:endParaRPr lang="es-PE" sz="2400" dirty="0"/>
          </a:p>
        </p:txBody>
      </p:sp>
      <p:sp>
        <p:nvSpPr>
          <p:cNvPr id="5" name="Marcador de texto 4">
            <a:extLst>
              <a:ext uri="{FF2B5EF4-FFF2-40B4-BE49-F238E27FC236}">
                <a16:creationId xmlns:a16="http://schemas.microsoft.com/office/drawing/2014/main" id="{3E344BED-867E-470A-B11C-031B7879040A}"/>
              </a:ext>
            </a:extLst>
          </p:cNvPr>
          <p:cNvSpPr>
            <a:spLocks noGrp="1"/>
          </p:cNvSpPr>
          <p:nvPr>
            <p:ph type="body" sz="quarter" idx="26"/>
          </p:nvPr>
        </p:nvSpPr>
        <p:spPr/>
        <p:txBody>
          <a:bodyPr/>
          <a:lstStyle/>
          <a:p>
            <a:r>
              <a:rPr lang="es-MX" dirty="0"/>
              <a:t>Pensamiento Creativo para la Innovación</a:t>
            </a:r>
            <a:endParaRPr lang="es-PE" dirty="0"/>
          </a:p>
        </p:txBody>
      </p:sp>
      <p:pic>
        <p:nvPicPr>
          <p:cNvPr id="8" name="Picture 2">
            <a:extLst>
              <a:ext uri="{FF2B5EF4-FFF2-40B4-BE49-F238E27FC236}">
                <a16:creationId xmlns:a16="http://schemas.microsoft.com/office/drawing/2014/main" id="{897F4BD2-8F8A-4E86-BCEC-4CD0C59AC31D}"/>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l="17325" r="17325"/>
          <a:stretch/>
        </p:blipFill>
        <p:spPr bwMode="auto">
          <a:xfrm>
            <a:off x="1017587" y="1926456"/>
            <a:ext cx="4913313"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28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Actividad</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9D77DC69-B844-4B7D-9AEC-B0774080FF8E}"/>
              </a:ext>
            </a:extLst>
          </p:cNvPr>
          <p:cNvSpPr>
            <a:spLocks noGrp="1"/>
          </p:cNvSpPr>
          <p:nvPr>
            <p:ph type="body" sz="quarter" idx="16"/>
          </p:nvPr>
        </p:nvSpPr>
        <p:spPr/>
        <p:txBody>
          <a:bodyPr/>
          <a:lstStyle/>
          <a:p>
            <a:r>
              <a:rPr lang="es-419" dirty="0"/>
              <a:t>Actividad Grupal</a:t>
            </a:r>
          </a:p>
        </p:txBody>
      </p:sp>
      <p:sp>
        <p:nvSpPr>
          <p:cNvPr id="7" name="Marcador de texto 6">
            <a:extLst>
              <a:ext uri="{FF2B5EF4-FFF2-40B4-BE49-F238E27FC236}">
                <a16:creationId xmlns:a16="http://schemas.microsoft.com/office/drawing/2014/main" id="{1324D68F-ACA4-42AD-B878-BD975A546207}"/>
              </a:ext>
            </a:extLst>
          </p:cNvPr>
          <p:cNvSpPr>
            <a:spLocks noGrp="1"/>
          </p:cNvSpPr>
          <p:nvPr>
            <p:ph type="body" sz="quarter" idx="18"/>
          </p:nvPr>
        </p:nvSpPr>
        <p:spPr>
          <a:xfrm>
            <a:off x="3584956" y="4074067"/>
            <a:ext cx="8045704" cy="1900013"/>
          </a:xfrm>
        </p:spPr>
        <p:txBody>
          <a:bodyPr>
            <a:normAutofit/>
          </a:bodyPr>
          <a:lstStyle/>
          <a:p>
            <a:r>
              <a:rPr lang="es-419" dirty="0"/>
              <a:t>En equipos de trabajo </a:t>
            </a:r>
            <a:r>
              <a:rPr lang="es-MX" dirty="0"/>
              <a:t>elabora un </a:t>
            </a:r>
            <a:r>
              <a:rPr lang="es-MX" dirty="0" err="1"/>
              <a:t>elevator</a:t>
            </a:r>
            <a:r>
              <a:rPr lang="es-MX" dirty="0"/>
              <a:t> Pitch para tu proyecto. (se recomienda hablar del </a:t>
            </a:r>
            <a:r>
              <a:rPr lang="es-MX" dirty="0" err="1"/>
              <a:t>business</a:t>
            </a:r>
            <a:r>
              <a:rPr lang="es-MX" dirty="0"/>
              <a:t> </a:t>
            </a:r>
            <a:r>
              <a:rPr lang="es-MX" dirty="0" err="1"/>
              <a:t>model</a:t>
            </a:r>
            <a:r>
              <a:rPr lang="es-MX" dirty="0"/>
              <a:t> Canvas)</a:t>
            </a:r>
            <a:endParaRPr lang="es-PE" dirty="0"/>
          </a:p>
        </p:txBody>
      </p:sp>
      <p:sp>
        <p:nvSpPr>
          <p:cNvPr id="5" name="Marcador de texto 4">
            <a:extLst>
              <a:ext uri="{FF2B5EF4-FFF2-40B4-BE49-F238E27FC236}">
                <a16:creationId xmlns:a16="http://schemas.microsoft.com/office/drawing/2014/main" id="{0D497FD1-F251-4123-B113-B761D42AE3D3}"/>
              </a:ext>
            </a:extLst>
          </p:cNvPr>
          <p:cNvSpPr>
            <a:spLocks noGrp="1"/>
          </p:cNvSpPr>
          <p:nvPr>
            <p:ph type="body" sz="quarter" idx="14"/>
          </p:nvPr>
        </p:nvSpPr>
        <p:spPr/>
        <p:txBody>
          <a:bodyPr/>
          <a:lstStyle/>
          <a:p>
            <a:r>
              <a:rPr lang="es-419" dirty="0"/>
              <a:t>Actividad</a:t>
            </a:r>
          </a:p>
        </p:txBody>
      </p:sp>
      <p:sp>
        <p:nvSpPr>
          <p:cNvPr id="8" name="Marcador de texto 7">
            <a:extLst>
              <a:ext uri="{FF2B5EF4-FFF2-40B4-BE49-F238E27FC236}">
                <a16:creationId xmlns:a16="http://schemas.microsoft.com/office/drawing/2014/main" id="{4F61E297-E23E-4488-8A27-780E402D50D3}"/>
              </a:ext>
            </a:extLst>
          </p:cNvPr>
          <p:cNvSpPr>
            <a:spLocks noGrp="1"/>
          </p:cNvSpPr>
          <p:nvPr>
            <p:ph type="body" sz="quarter" idx="26"/>
          </p:nvPr>
        </p:nvSpPr>
        <p:spPr/>
        <p:txBody>
          <a:bodyPr/>
          <a:lstStyle/>
          <a:p>
            <a:r>
              <a:rPr lang="es-PE" dirty="0"/>
              <a:t>Pensamiento Creativo para la innovación</a:t>
            </a:r>
            <a:endParaRPr lang="es-419" dirty="0"/>
          </a:p>
        </p:txBody>
      </p:sp>
    </p:spTree>
    <p:extLst>
      <p:ext uri="{BB962C8B-B14F-4D97-AF65-F5344CB8AC3E}">
        <p14:creationId xmlns:p14="http://schemas.microsoft.com/office/powerpoint/2010/main" val="1885386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4" y="1801953"/>
            <a:ext cx="8635022" cy="1890241"/>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°14</a:t>
            </a:r>
            <a:r>
              <a:rPr lang="es-PE" dirty="0">
                <a:latin typeface="Stag Book"/>
                <a:cs typeface="Arial"/>
              </a:rPr>
              <a:t>:</a:t>
            </a:r>
            <a:endParaRPr lang="es-PE" sz="4000" spc="0" dirty="0">
              <a:latin typeface="Stag Book"/>
              <a:cs typeface="Arial"/>
            </a:endParaRPr>
          </a:p>
          <a:p>
            <a:r>
              <a:rPr lang="es-MX" dirty="0">
                <a:latin typeface="Stag Book"/>
                <a:cs typeface="Arial"/>
              </a:rPr>
              <a:t>Prepara y desarrolla una presentación eficaz y de alto impacto. </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4" y="1538759"/>
            <a:ext cx="9436828" cy="1890241"/>
          </a:xfrm>
        </p:spPr>
        <p:txBody>
          <a:bodyPr>
            <a:normAutofit/>
          </a:bodyPr>
          <a:lstStyle/>
          <a:p>
            <a:pPr>
              <a:lnSpc>
                <a:spcPct val="100000"/>
              </a:lnSpc>
            </a:pPr>
            <a:r>
              <a:rPr lang="es-PE" sz="4000" spc="0" dirty="0"/>
              <a:t>TEMA 14:</a:t>
            </a:r>
            <a:r>
              <a:rPr lang="en-US" sz="4000" spc="0" dirty="0"/>
              <a:t> </a:t>
            </a:r>
          </a:p>
          <a:p>
            <a:pPr>
              <a:lnSpc>
                <a:spcPct val="100000"/>
              </a:lnSpc>
            </a:pPr>
            <a:r>
              <a:rPr lang="es-PE" sz="4000" spc="0" dirty="0"/>
              <a:t>Presentación de Alto Impacto</a:t>
            </a:r>
          </a:p>
        </p:txBody>
      </p:sp>
      <p:sp>
        <p:nvSpPr>
          <p:cNvPr id="5" name="Rectángulo 4">
            <a:extLst>
              <a:ext uri="{FF2B5EF4-FFF2-40B4-BE49-F238E27FC236}">
                <a16:creationId xmlns:a16="http://schemas.microsoft.com/office/drawing/2014/main" id="{079F80E9-C8D2-8B42-B481-B910D99A780C}"/>
              </a:ext>
            </a:extLst>
          </p:cNvPr>
          <p:cNvSpPr/>
          <p:nvPr/>
        </p:nvSpPr>
        <p:spPr>
          <a:xfrm>
            <a:off x="853584" y="4340670"/>
            <a:ext cx="8561879" cy="1200329"/>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pPr>
            <a:r>
              <a:rPr lang="es-MX" kern="1600" dirty="0" err="1">
                <a:solidFill>
                  <a:schemeClr val="bg1"/>
                </a:solidFill>
                <a:latin typeface="Stag Book"/>
                <a:cs typeface="Arial"/>
              </a:rPr>
              <a:t>Elevator</a:t>
            </a:r>
            <a:r>
              <a:rPr lang="es-MX" kern="1600" dirty="0">
                <a:solidFill>
                  <a:schemeClr val="bg1"/>
                </a:solidFill>
                <a:latin typeface="Stag Book"/>
                <a:cs typeface="Arial"/>
              </a:rPr>
              <a:t> Pitch</a:t>
            </a: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62B8E1A4-E755-4E07-B436-48B0481D7B00}"/>
              </a:ext>
            </a:extLst>
          </p:cNvPr>
          <p:cNvSpPr>
            <a:spLocks noGrp="1"/>
          </p:cNvSpPr>
          <p:nvPr>
            <p:ph type="body" sz="quarter" idx="16"/>
          </p:nvPr>
        </p:nvSpPr>
        <p:spPr>
          <a:xfrm>
            <a:off x="5525589" y="1821495"/>
            <a:ext cx="6074228" cy="4229592"/>
          </a:xfrm>
        </p:spPr>
        <p:txBody>
          <a:bodyPr anchor="ctr">
            <a:normAutofit/>
          </a:bodyPr>
          <a:lstStyle/>
          <a:p>
            <a:pPr algn="just">
              <a:lnSpc>
                <a:spcPct val="150000"/>
              </a:lnSpc>
            </a:pPr>
            <a:r>
              <a:rPr lang="es-MX" dirty="0"/>
              <a:t>La idea básica del </a:t>
            </a:r>
            <a:r>
              <a:rPr lang="es-MX" dirty="0" err="1"/>
              <a:t>Elevator</a:t>
            </a:r>
            <a:r>
              <a:rPr lang="es-MX" dirty="0"/>
              <a:t> Pitch es condensar un mensaje atractivo que llame la atención de alguien en pocos segundos o minutos, obteniendo como resultado una</a:t>
            </a:r>
          </a:p>
          <a:p>
            <a:pPr algn="just">
              <a:lnSpc>
                <a:spcPct val="150000"/>
              </a:lnSpc>
            </a:pPr>
            <a:r>
              <a:rPr lang="es-MX" dirty="0"/>
              <a:t>entrevista o reunión con esa persona para más adelante, al objeto de que participe en la puesta en marcha y/o desarrollo de tu proyecto aportando recursos económicos o capital inteligente.</a:t>
            </a:r>
          </a:p>
        </p:txBody>
      </p:sp>
      <p:sp>
        <p:nvSpPr>
          <p:cNvPr id="8" name="Marcador de texto 7">
            <a:extLst>
              <a:ext uri="{FF2B5EF4-FFF2-40B4-BE49-F238E27FC236}">
                <a16:creationId xmlns:a16="http://schemas.microsoft.com/office/drawing/2014/main" id="{E7CEC6EF-2F0A-4CD2-A23E-2A05F9F436E8}"/>
              </a:ext>
            </a:extLst>
          </p:cNvPr>
          <p:cNvSpPr>
            <a:spLocks noGrp="1"/>
          </p:cNvSpPr>
          <p:nvPr>
            <p:ph type="body" sz="quarter" idx="26"/>
          </p:nvPr>
        </p:nvSpPr>
        <p:spPr/>
        <p:txBody>
          <a:bodyPr/>
          <a:lstStyle/>
          <a:p>
            <a:r>
              <a:rPr lang="es-PE" dirty="0"/>
              <a:t>Pensamiento Creativo para la innovación</a:t>
            </a:r>
            <a:endParaRPr lang="es-419" dirty="0"/>
          </a:p>
        </p:txBody>
      </p:sp>
      <p:sp>
        <p:nvSpPr>
          <p:cNvPr id="11" name="Marcador de texto 4">
            <a:extLst>
              <a:ext uri="{FF2B5EF4-FFF2-40B4-BE49-F238E27FC236}">
                <a16:creationId xmlns:a16="http://schemas.microsoft.com/office/drawing/2014/main" id="{050FE2E3-BCF2-4110-9ED5-CAF869FE5D3F}"/>
              </a:ext>
            </a:extLst>
          </p:cNvPr>
          <p:cNvSpPr txBox="1">
            <a:spLocks/>
          </p:cNvSpPr>
          <p:nvPr/>
        </p:nvSpPr>
        <p:spPr>
          <a:xfrm>
            <a:off x="413026" y="958579"/>
            <a:ext cx="10598963" cy="477331"/>
          </a:xfrm>
          <a:prstGeom prst="rect">
            <a:avLst/>
          </a:prstGeom>
        </p:spPr>
        <p:txBody>
          <a:bodyPr vert="horz" lIns="0" tIns="0" rIns="0" bIns="0" rtlCol="0" anchor="ctr">
            <a:normAutofit/>
          </a:bodyPr>
          <a:lstStyle>
            <a:lvl1pPr marL="0" indent="0" algn="l" defTabSz="914400" rtl="0" eaLnBrk="1" latinLnBrk="0" hangingPunct="1">
              <a:lnSpc>
                <a:spcPct val="60000"/>
              </a:lnSpc>
              <a:spcBef>
                <a:spcPts val="1000"/>
              </a:spcBef>
              <a:buFont typeface="Arial" panose="020B0604020202020204" pitchFamily="34" charset="0"/>
              <a:buNone/>
              <a:defRPr sz="3000" b="1" kern="1200" spc="0">
                <a:solidFill>
                  <a:srgbClr val="6E00ED"/>
                </a:solidFill>
                <a:latin typeface="Stag Book" panose="02000503060000020004"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¿Qué es el </a:t>
            </a:r>
            <a:r>
              <a:rPr lang="es-MX" dirty="0" err="1"/>
              <a:t>Elevator</a:t>
            </a:r>
            <a:r>
              <a:rPr lang="es-MX" dirty="0"/>
              <a:t> Pitch?</a:t>
            </a:r>
            <a:endParaRPr lang="es-PE" dirty="0"/>
          </a:p>
        </p:txBody>
      </p:sp>
      <p:pic>
        <p:nvPicPr>
          <p:cNvPr id="1026" name="Picture 2" descr="Elevator pitch: un mensaje para el éxito | ESADE Alumni">
            <a:extLst>
              <a:ext uri="{FF2B5EF4-FFF2-40B4-BE49-F238E27FC236}">
                <a16:creationId xmlns:a16="http://schemas.microsoft.com/office/drawing/2014/main" id="{691A4041-F9B1-442E-89ED-CA5C18F78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026" y="1965908"/>
            <a:ext cx="4840941" cy="3920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986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E7CEC6EF-2F0A-4CD2-A23E-2A05F9F436E8}"/>
              </a:ext>
            </a:extLst>
          </p:cNvPr>
          <p:cNvSpPr>
            <a:spLocks noGrp="1"/>
          </p:cNvSpPr>
          <p:nvPr>
            <p:ph type="body" sz="quarter" idx="26"/>
          </p:nvPr>
        </p:nvSpPr>
        <p:spPr/>
        <p:txBody>
          <a:bodyPr/>
          <a:lstStyle/>
          <a:p>
            <a:r>
              <a:rPr lang="es-PE" dirty="0"/>
              <a:t>Pensamiento Creativo para la innovación</a:t>
            </a:r>
            <a:endParaRPr lang="es-419" dirty="0"/>
          </a:p>
        </p:txBody>
      </p:sp>
      <p:sp>
        <p:nvSpPr>
          <p:cNvPr id="11" name="Marcador de texto 4">
            <a:extLst>
              <a:ext uri="{FF2B5EF4-FFF2-40B4-BE49-F238E27FC236}">
                <a16:creationId xmlns:a16="http://schemas.microsoft.com/office/drawing/2014/main" id="{050FE2E3-BCF2-4110-9ED5-CAF869FE5D3F}"/>
              </a:ext>
            </a:extLst>
          </p:cNvPr>
          <p:cNvSpPr txBox="1">
            <a:spLocks/>
          </p:cNvSpPr>
          <p:nvPr/>
        </p:nvSpPr>
        <p:spPr>
          <a:xfrm>
            <a:off x="413026" y="958579"/>
            <a:ext cx="10598963" cy="477331"/>
          </a:xfrm>
          <a:prstGeom prst="rect">
            <a:avLst/>
          </a:prstGeom>
        </p:spPr>
        <p:txBody>
          <a:bodyPr vert="horz" lIns="0" tIns="0" rIns="0" bIns="0" rtlCol="0" anchor="ctr">
            <a:normAutofit/>
          </a:bodyPr>
          <a:lstStyle>
            <a:lvl1pPr marL="0" indent="0" algn="l" defTabSz="914400" rtl="0" eaLnBrk="1" latinLnBrk="0" hangingPunct="1">
              <a:lnSpc>
                <a:spcPct val="60000"/>
              </a:lnSpc>
              <a:spcBef>
                <a:spcPts val="1000"/>
              </a:spcBef>
              <a:buFont typeface="Arial" panose="020B0604020202020204" pitchFamily="34" charset="0"/>
              <a:buNone/>
              <a:defRPr sz="3000" b="1" kern="1200" spc="0">
                <a:solidFill>
                  <a:srgbClr val="6E00ED"/>
                </a:solidFill>
                <a:latin typeface="Stag Book" panose="02000503060000020004"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¿Cómo preparar un buen </a:t>
            </a:r>
            <a:r>
              <a:rPr lang="es-MX" dirty="0" err="1"/>
              <a:t>Elevator</a:t>
            </a:r>
            <a:r>
              <a:rPr lang="es-MX" dirty="0"/>
              <a:t> Pitch?</a:t>
            </a:r>
            <a:endParaRPr lang="es-PE" dirty="0"/>
          </a:p>
        </p:txBody>
      </p:sp>
      <p:sp>
        <p:nvSpPr>
          <p:cNvPr id="29" name="Slide Number Placeholder 1">
            <a:extLst>
              <a:ext uri="{FF2B5EF4-FFF2-40B4-BE49-F238E27FC236}">
                <a16:creationId xmlns:a16="http://schemas.microsoft.com/office/drawing/2014/main" id="{DA7BDE0A-B7D0-4EBA-BA38-375214D4DBDE}"/>
              </a:ext>
            </a:extLst>
          </p:cNvPr>
          <p:cNvSpPr txBox="1">
            <a:spLocks/>
          </p:cNvSpPr>
          <p:nvPr/>
        </p:nvSpPr>
        <p:spPr>
          <a:xfrm>
            <a:off x="550240" y="6237312"/>
            <a:ext cx="439241" cy="390437"/>
          </a:xfrm>
          <a:prstGeom prst="rect">
            <a:avLst/>
          </a:prstGeom>
        </p:spPr>
        <p:txBody>
          <a:bodyPr anchor="ctr"/>
          <a:lstStyle>
            <a:defPPr>
              <a:defRPr lang="fr-FR"/>
            </a:defPPr>
            <a:lvl1pPr marL="0" algn="ctr" defTabSz="914354" rtl="0" eaLnBrk="1" latinLnBrk="0" hangingPunct="1">
              <a:defRPr sz="1400" kern="1200">
                <a:solidFill>
                  <a:srgbClr val="2F3A46"/>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fld id="{F68327C5-B821-4FE9-A59A-A60D9EB59A9A}" type="slidenum">
              <a:rPr kumimoji="0" lang="en-US" sz="1400" b="0" i="0" u="none" strike="noStrike" kern="1200" cap="none" spc="0" normalizeH="0" baseline="0" noProof="0" smtClean="0">
                <a:ln>
                  <a:noFill/>
                </a:ln>
                <a:solidFill>
                  <a:srgbClr val="2F3A46"/>
                </a:solidFill>
                <a:effectLst/>
                <a:uLnTx/>
                <a:uFillTx/>
                <a:latin typeface="Calibri"/>
                <a:ea typeface="+mn-ea"/>
                <a:cs typeface="+mn-cs"/>
              </a:rPr>
              <a:pPr marL="0" marR="0" lvl="0" indent="0" algn="ctr" defTabSz="914354"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srgbClr val="2F3A46"/>
              </a:solidFill>
              <a:effectLst/>
              <a:uLnTx/>
              <a:uFillTx/>
              <a:latin typeface="Calibri"/>
              <a:ea typeface="+mn-ea"/>
              <a:cs typeface="+mn-cs"/>
            </a:endParaRPr>
          </a:p>
        </p:txBody>
      </p:sp>
      <p:grpSp>
        <p:nvGrpSpPr>
          <p:cNvPr id="30" name="Group 24">
            <a:extLst>
              <a:ext uri="{FF2B5EF4-FFF2-40B4-BE49-F238E27FC236}">
                <a16:creationId xmlns:a16="http://schemas.microsoft.com/office/drawing/2014/main" id="{E1E93045-9448-4995-ACE1-EB041BA29BE0}"/>
              </a:ext>
            </a:extLst>
          </p:cNvPr>
          <p:cNvGrpSpPr/>
          <p:nvPr/>
        </p:nvGrpSpPr>
        <p:grpSpPr>
          <a:xfrm>
            <a:off x="4717964" y="2441824"/>
            <a:ext cx="2905708" cy="2965718"/>
            <a:chOff x="4253472" y="2044102"/>
            <a:chExt cx="3685056" cy="3761161"/>
          </a:xfrm>
          <a:effectLst>
            <a:outerShdw blurRad="50800" dist="38100" dir="2700000" algn="tl" rotWithShape="0">
              <a:prstClr val="black">
                <a:alpha val="40000"/>
              </a:prstClr>
            </a:outerShdw>
          </a:effectLst>
        </p:grpSpPr>
        <p:grpSp>
          <p:nvGrpSpPr>
            <p:cNvPr id="31" name="Group 10">
              <a:extLst>
                <a:ext uri="{FF2B5EF4-FFF2-40B4-BE49-F238E27FC236}">
                  <a16:creationId xmlns:a16="http://schemas.microsoft.com/office/drawing/2014/main" id="{6D6EFBA4-3C18-494E-A1B0-33A1C891B3FE}"/>
                </a:ext>
              </a:extLst>
            </p:cNvPr>
            <p:cNvGrpSpPr/>
            <p:nvPr/>
          </p:nvGrpSpPr>
          <p:grpSpPr>
            <a:xfrm>
              <a:off x="4253472" y="2044102"/>
              <a:ext cx="3685056" cy="3761161"/>
              <a:chOff x="4096544" y="1409700"/>
              <a:chExt cx="3913188" cy="3881438"/>
            </a:xfrm>
          </p:grpSpPr>
          <p:sp>
            <p:nvSpPr>
              <p:cNvPr id="33" name="Freeform 255">
                <a:extLst>
                  <a:ext uri="{FF2B5EF4-FFF2-40B4-BE49-F238E27FC236}">
                    <a16:creationId xmlns:a16="http://schemas.microsoft.com/office/drawing/2014/main" id="{561FCF06-36A1-45B3-B876-CC244139E530}"/>
                  </a:ext>
                </a:extLst>
              </p:cNvPr>
              <p:cNvSpPr>
                <a:spLocks/>
              </p:cNvSpPr>
              <p:nvPr/>
            </p:nvSpPr>
            <p:spPr bwMode="auto">
              <a:xfrm>
                <a:off x="4096544" y="2795588"/>
                <a:ext cx="1111250" cy="2001838"/>
              </a:xfrm>
              <a:custGeom>
                <a:avLst/>
                <a:gdLst>
                  <a:gd name="T0" fmla="*/ 1718 w 2800"/>
                  <a:gd name="T1" fmla="*/ 2217 h 5042"/>
                  <a:gd name="T2" fmla="*/ 1691 w 2800"/>
                  <a:gd name="T3" fmla="*/ 2111 h 5042"/>
                  <a:gd name="T4" fmla="*/ 1651 w 2800"/>
                  <a:gd name="T5" fmla="*/ 1897 h 5042"/>
                  <a:gd name="T6" fmla="*/ 1625 w 2800"/>
                  <a:gd name="T7" fmla="*/ 1685 h 5042"/>
                  <a:gd name="T8" fmla="*/ 1612 w 2800"/>
                  <a:gd name="T9" fmla="*/ 1472 h 5042"/>
                  <a:gd name="T10" fmla="*/ 1613 w 2800"/>
                  <a:gd name="T11" fmla="*/ 1262 h 5042"/>
                  <a:gd name="T12" fmla="*/ 1628 w 2800"/>
                  <a:gd name="T13" fmla="*/ 1054 h 5042"/>
                  <a:gd name="T14" fmla="*/ 1655 w 2800"/>
                  <a:gd name="T15" fmla="*/ 849 h 5042"/>
                  <a:gd name="T16" fmla="*/ 1695 w 2800"/>
                  <a:gd name="T17" fmla="*/ 645 h 5042"/>
                  <a:gd name="T18" fmla="*/ 1721 w 2800"/>
                  <a:gd name="T19" fmla="*/ 545 h 5042"/>
                  <a:gd name="T20" fmla="*/ 413 w 2800"/>
                  <a:gd name="T21" fmla="*/ 2 h 5042"/>
                  <a:gd name="T22" fmla="*/ 181 w 2800"/>
                  <a:gd name="T23" fmla="*/ 0 h 5042"/>
                  <a:gd name="T24" fmla="*/ 0 w 2800"/>
                  <a:gd name="T25" fmla="*/ 981 h 5042"/>
                  <a:gd name="T26" fmla="*/ 931 w 2800"/>
                  <a:gd name="T27" fmla="*/ 1349 h 5042"/>
                  <a:gd name="T28" fmla="*/ 933 w 2800"/>
                  <a:gd name="T29" fmla="*/ 1349 h 5042"/>
                  <a:gd name="T30" fmla="*/ 933 w 2800"/>
                  <a:gd name="T31" fmla="*/ 1508 h 5042"/>
                  <a:gd name="T32" fmla="*/ 946 w 2800"/>
                  <a:gd name="T33" fmla="*/ 1748 h 5042"/>
                  <a:gd name="T34" fmla="*/ 962 w 2800"/>
                  <a:gd name="T35" fmla="*/ 1908 h 5042"/>
                  <a:gd name="T36" fmla="*/ 974 w 2800"/>
                  <a:gd name="T37" fmla="*/ 1989 h 5042"/>
                  <a:gd name="T38" fmla="*/ 949 w 2800"/>
                  <a:gd name="T39" fmla="*/ 1997 h 5042"/>
                  <a:gd name="T40" fmla="*/ 94 w 2800"/>
                  <a:gd name="T41" fmla="*/ 2455 h 5042"/>
                  <a:gd name="T42" fmla="*/ 408 w 2800"/>
                  <a:gd name="T43" fmla="*/ 3402 h 5042"/>
                  <a:gd name="T44" fmla="*/ 1401 w 2800"/>
                  <a:gd name="T45" fmla="*/ 3278 h 5042"/>
                  <a:gd name="T46" fmla="*/ 1407 w 2800"/>
                  <a:gd name="T47" fmla="*/ 3275 h 5042"/>
                  <a:gd name="T48" fmla="*/ 1485 w 2800"/>
                  <a:gd name="T49" fmla="*/ 3416 h 5042"/>
                  <a:gd name="T50" fmla="*/ 1611 w 2800"/>
                  <a:gd name="T51" fmla="*/ 3620 h 5042"/>
                  <a:gd name="T52" fmla="*/ 1701 w 2800"/>
                  <a:gd name="T53" fmla="*/ 3751 h 5042"/>
                  <a:gd name="T54" fmla="*/ 1749 w 2800"/>
                  <a:gd name="T55" fmla="*/ 3814 h 5042"/>
                  <a:gd name="T56" fmla="*/ 1729 w 2800"/>
                  <a:gd name="T57" fmla="*/ 3836 h 5042"/>
                  <a:gd name="T58" fmla="*/ 1200 w 2800"/>
                  <a:gd name="T59" fmla="*/ 4649 h 5042"/>
                  <a:gd name="T60" fmla="*/ 1621 w 2800"/>
                  <a:gd name="T61" fmla="*/ 5042 h 5042"/>
                  <a:gd name="T62" fmla="*/ 2800 w 2800"/>
                  <a:gd name="T63" fmla="*/ 3927 h 5042"/>
                  <a:gd name="T64" fmla="*/ 2705 w 2800"/>
                  <a:gd name="T65" fmla="*/ 3845 h 5042"/>
                  <a:gd name="T66" fmla="*/ 2525 w 2800"/>
                  <a:gd name="T67" fmla="*/ 3670 h 5042"/>
                  <a:gd name="T68" fmla="*/ 2357 w 2800"/>
                  <a:gd name="T69" fmla="*/ 3481 h 5042"/>
                  <a:gd name="T70" fmla="*/ 2204 w 2800"/>
                  <a:gd name="T71" fmla="*/ 3279 h 5042"/>
                  <a:gd name="T72" fmla="*/ 2067 w 2800"/>
                  <a:gd name="T73" fmla="*/ 3064 h 5042"/>
                  <a:gd name="T74" fmla="*/ 1945 w 2800"/>
                  <a:gd name="T75" fmla="*/ 2837 h 5042"/>
                  <a:gd name="T76" fmla="*/ 1840 w 2800"/>
                  <a:gd name="T77" fmla="*/ 2597 h 5042"/>
                  <a:gd name="T78" fmla="*/ 1753 w 2800"/>
                  <a:gd name="T79" fmla="*/ 2347 h 5042"/>
                  <a:gd name="T80" fmla="*/ 1718 w 2800"/>
                  <a:gd name="T81" fmla="*/ 2217 h 5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0" h="5042">
                    <a:moveTo>
                      <a:pt x="1718" y="2217"/>
                    </a:moveTo>
                    <a:lnTo>
                      <a:pt x="1691" y="2111"/>
                    </a:lnTo>
                    <a:lnTo>
                      <a:pt x="1651" y="1897"/>
                    </a:lnTo>
                    <a:lnTo>
                      <a:pt x="1625" y="1685"/>
                    </a:lnTo>
                    <a:lnTo>
                      <a:pt x="1612" y="1472"/>
                    </a:lnTo>
                    <a:lnTo>
                      <a:pt x="1613" y="1262"/>
                    </a:lnTo>
                    <a:lnTo>
                      <a:pt x="1628" y="1054"/>
                    </a:lnTo>
                    <a:lnTo>
                      <a:pt x="1655" y="849"/>
                    </a:lnTo>
                    <a:lnTo>
                      <a:pt x="1695" y="645"/>
                    </a:lnTo>
                    <a:lnTo>
                      <a:pt x="1721" y="545"/>
                    </a:lnTo>
                    <a:lnTo>
                      <a:pt x="413" y="2"/>
                    </a:lnTo>
                    <a:lnTo>
                      <a:pt x="181" y="0"/>
                    </a:lnTo>
                    <a:lnTo>
                      <a:pt x="0" y="981"/>
                    </a:lnTo>
                    <a:lnTo>
                      <a:pt x="931" y="1349"/>
                    </a:lnTo>
                    <a:lnTo>
                      <a:pt x="933" y="1349"/>
                    </a:lnTo>
                    <a:lnTo>
                      <a:pt x="933" y="1508"/>
                    </a:lnTo>
                    <a:lnTo>
                      <a:pt x="946" y="1748"/>
                    </a:lnTo>
                    <a:lnTo>
                      <a:pt x="962" y="1908"/>
                    </a:lnTo>
                    <a:lnTo>
                      <a:pt x="974" y="1989"/>
                    </a:lnTo>
                    <a:lnTo>
                      <a:pt x="949" y="1997"/>
                    </a:lnTo>
                    <a:lnTo>
                      <a:pt x="94" y="2455"/>
                    </a:lnTo>
                    <a:lnTo>
                      <a:pt x="408" y="3402"/>
                    </a:lnTo>
                    <a:lnTo>
                      <a:pt x="1401" y="3278"/>
                    </a:lnTo>
                    <a:lnTo>
                      <a:pt x="1407" y="3275"/>
                    </a:lnTo>
                    <a:lnTo>
                      <a:pt x="1485" y="3416"/>
                    </a:lnTo>
                    <a:lnTo>
                      <a:pt x="1611" y="3620"/>
                    </a:lnTo>
                    <a:lnTo>
                      <a:pt x="1701" y="3751"/>
                    </a:lnTo>
                    <a:lnTo>
                      <a:pt x="1749" y="3814"/>
                    </a:lnTo>
                    <a:lnTo>
                      <a:pt x="1729" y="3836"/>
                    </a:lnTo>
                    <a:lnTo>
                      <a:pt x="1200" y="4649"/>
                    </a:lnTo>
                    <a:lnTo>
                      <a:pt x="1621" y="5042"/>
                    </a:lnTo>
                    <a:lnTo>
                      <a:pt x="2800" y="3927"/>
                    </a:lnTo>
                    <a:lnTo>
                      <a:pt x="2705" y="3845"/>
                    </a:lnTo>
                    <a:lnTo>
                      <a:pt x="2525" y="3670"/>
                    </a:lnTo>
                    <a:lnTo>
                      <a:pt x="2357" y="3481"/>
                    </a:lnTo>
                    <a:lnTo>
                      <a:pt x="2204" y="3279"/>
                    </a:lnTo>
                    <a:lnTo>
                      <a:pt x="2067" y="3064"/>
                    </a:lnTo>
                    <a:lnTo>
                      <a:pt x="1945" y="2837"/>
                    </a:lnTo>
                    <a:lnTo>
                      <a:pt x="1840" y="2597"/>
                    </a:lnTo>
                    <a:lnTo>
                      <a:pt x="1753" y="2347"/>
                    </a:lnTo>
                    <a:lnTo>
                      <a:pt x="1718" y="2217"/>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endParaRPr>
              </a:p>
            </p:txBody>
          </p:sp>
          <p:sp>
            <p:nvSpPr>
              <p:cNvPr id="34" name="Freeform 256">
                <a:extLst>
                  <a:ext uri="{FF2B5EF4-FFF2-40B4-BE49-F238E27FC236}">
                    <a16:creationId xmlns:a16="http://schemas.microsoft.com/office/drawing/2014/main" id="{5AEB4080-FEF2-49AD-B59B-BD8436CD6E0B}"/>
                  </a:ext>
                </a:extLst>
              </p:cNvPr>
              <p:cNvSpPr>
                <a:spLocks/>
              </p:cNvSpPr>
              <p:nvPr/>
            </p:nvSpPr>
            <p:spPr bwMode="auto">
              <a:xfrm>
                <a:off x="6109494" y="1409700"/>
                <a:ext cx="1787525" cy="1468438"/>
              </a:xfrm>
              <a:custGeom>
                <a:avLst/>
                <a:gdLst>
                  <a:gd name="T0" fmla="*/ 2956 w 4505"/>
                  <a:gd name="T1" fmla="*/ 3698 h 3698"/>
                  <a:gd name="T2" fmla="*/ 4505 w 4505"/>
                  <a:gd name="T3" fmla="*/ 3266 h 3698"/>
                  <a:gd name="T4" fmla="*/ 4378 w 4505"/>
                  <a:gd name="T5" fmla="*/ 2884 h 3698"/>
                  <a:gd name="T6" fmla="*/ 3388 w 4505"/>
                  <a:gd name="T7" fmla="*/ 3008 h 3698"/>
                  <a:gd name="T8" fmla="*/ 3310 w 4505"/>
                  <a:gd name="T9" fmla="*/ 2865 h 3698"/>
                  <a:gd name="T10" fmla="*/ 3183 w 4505"/>
                  <a:gd name="T11" fmla="*/ 2659 h 3698"/>
                  <a:gd name="T12" fmla="*/ 3092 w 4505"/>
                  <a:gd name="T13" fmla="*/ 2527 h 3698"/>
                  <a:gd name="T14" fmla="*/ 3044 w 4505"/>
                  <a:gd name="T15" fmla="*/ 2464 h 3698"/>
                  <a:gd name="T16" fmla="*/ 3057 w 4505"/>
                  <a:gd name="T17" fmla="*/ 2449 h 3698"/>
                  <a:gd name="T18" fmla="*/ 3586 w 4505"/>
                  <a:gd name="T19" fmla="*/ 1637 h 3698"/>
                  <a:gd name="T20" fmla="*/ 2856 w 4505"/>
                  <a:gd name="T21" fmla="*/ 956 h 3698"/>
                  <a:gd name="T22" fmla="*/ 2050 w 4505"/>
                  <a:gd name="T23" fmla="*/ 1541 h 3698"/>
                  <a:gd name="T24" fmla="*/ 1983 w 4505"/>
                  <a:gd name="T25" fmla="*/ 1497 h 3698"/>
                  <a:gd name="T26" fmla="*/ 1844 w 4505"/>
                  <a:gd name="T27" fmla="*/ 1412 h 3698"/>
                  <a:gd name="T28" fmla="*/ 1703 w 4505"/>
                  <a:gd name="T29" fmla="*/ 1335 h 3698"/>
                  <a:gd name="T30" fmla="*/ 1559 w 4505"/>
                  <a:gd name="T31" fmla="*/ 1262 h 3698"/>
                  <a:gd name="T32" fmla="*/ 1485 w 4505"/>
                  <a:gd name="T33" fmla="*/ 1228 h 3698"/>
                  <a:gd name="T34" fmla="*/ 1489 w 4505"/>
                  <a:gd name="T35" fmla="*/ 1212 h 3698"/>
                  <a:gd name="T36" fmla="*/ 1562 w 4505"/>
                  <a:gd name="T37" fmla="*/ 245 h 3698"/>
                  <a:gd name="T38" fmla="*/ 595 w 4505"/>
                  <a:gd name="T39" fmla="*/ 0 h 3698"/>
                  <a:gd name="T40" fmla="*/ 165 w 4505"/>
                  <a:gd name="T41" fmla="*/ 897 h 3698"/>
                  <a:gd name="T42" fmla="*/ 85 w 4505"/>
                  <a:gd name="T43" fmla="*/ 890 h 3698"/>
                  <a:gd name="T44" fmla="*/ 0 w 4505"/>
                  <a:gd name="T45" fmla="*/ 882 h 3698"/>
                  <a:gd name="T46" fmla="*/ 0 w 4505"/>
                  <a:gd name="T47" fmla="*/ 1565 h 3698"/>
                  <a:gd name="T48" fmla="*/ 122 w 4505"/>
                  <a:gd name="T49" fmla="*/ 1572 h 3698"/>
                  <a:gd name="T50" fmla="*/ 362 w 4505"/>
                  <a:gd name="T51" fmla="*/ 1600 h 3698"/>
                  <a:gd name="T52" fmla="*/ 598 w 4505"/>
                  <a:gd name="T53" fmla="*/ 1646 h 3698"/>
                  <a:gd name="T54" fmla="*/ 829 w 4505"/>
                  <a:gd name="T55" fmla="*/ 1708 h 3698"/>
                  <a:gd name="T56" fmla="*/ 1054 w 4505"/>
                  <a:gd name="T57" fmla="*/ 1786 h 3698"/>
                  <a:gd name="T58" fmla="*/ 1273 w 4505"/>
                  <a:gd name="T59" fmla="*/ 1880 h 3698"/>
                  <a:gd name="T60" fmla="*/ 1485 w 4505"/>
                  <a:gd name="T61" fmla="*/ 1991 h 3698"/>
                  <a:gd name="T62" fmla="*/ 1688 w 4505"/>
                  <a:gd name="T63" fmla="*/ 2114 h 3698"/>
                  <a:gd name="T64" fmla="*/ 1883 w 4505"/>
                  <a:gd name="T65" fmla="*/ 2252 h 3698"/>
                  <a:gd name="T66" fmla="*/ 2067 w 4505"/>
                  <a:gd name="T67" fmla="*/ 2405 h 3698"/>
                  <a:gd name="T68" fmla="*/ 2239 w 4505"/>
                  <a:gd name="T69" fmla="*/ 2571 h 3698"/>
                  <a:gd name="T70" fmla="*/ 2400 w 4505"/>
                  <a:gd name="T71" fmla="*/ 2749 h 3698"/>
                  <a:gd name="T72" fmla="*/ 2549 w 4505"/>
                  <a:gd name="T73" fmla="*/ 2939 h 3698"/>
                  <a:gd name="T74" fmla="*/ 2684 w 4505"/>
                  <a:gd name="T75" fmla="*/ 3143 h 3698"/>
                  <a:gd name="T76" fmla="*/ 2805 w 4505"/>
                  <a:gd name="T77" fmla="*/ 3355 h 3698"/>
                  <a:gd name="T78" fmla="*/ 2911 w 4505"/>
                  <a:gd name="T79" fmla="*/ 3581 h 3698"/>
                  <a:gd name="T80" fmla="*/ 2956 w 4505"/>
                  <a:gd name="T81" fmla="*/ 3698 h 3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5" h="3698">
                    <a:moveTo>
                      <a:pt x="2956" y="3698"/>
                    </a:moveTo>
                    <a:lnTo>
                      <a:pt x="4505" y="3266"/>
                    </a:lnTo>
                    <a:lnTo>
                      <a:pt x="4378" y="2884"/>
                    </a:lnTo>
                    <a:lnTo>
                      <a:pt x="3388" y="3008"/>
                    </a:lnTo>
                    <a:lnTo>
                      <a:pt x="3310" y="2865"/>
                    </a:lnTo>
                    <a:lnTo>
                      <a:pt x="3183" y="2659"/>
                    </a:lnTo>
                    <a:lnTo>
                      <a:pt x="3092" y="2527"/>
                    </a:lnTo>
                    <a:lnTo>
                      <a:pt x="3044" y="2464"/>
                    </a:lnTo>
                    <a:lnTo>
                      <a:pt x="3057" y="2449"/>
                    </a:lnTo>
                    <a:lnTo>
                      <a:pt x="3586" y="1637"/>
                    </a:lnTo>
                    <a:lnTo>
                      <a:pt x="2856" y="956"/>
                    </a:lnTo>
                    <a:lnTo>
                      <a:pt x="2050" y="1541"/>
                    </a:lnTo>
                    <a:lnTo>
                      <a:pt x="1983" y="1497"/>
                    </a:lnTo>
                    <a:lnTo>
                      <a:pt x="1844" y="1412"/>
                    </a:lnTo>
                    <a:lnTo>
                      <a:pt x="1703" y="1335"/>
                    </a:lnTo>
                    <a:lnTo>
                      <a:pt x="1559" y="1262"/>
                    </a:lnTo>
                    <a:lnTo>
                      <a:pt x="1485" y="1228"/>
                    </a:lnTo>
                    <a:lnTo>
                      <a:pt x="1489" y="1212"/>
                    </a:lnTo>
                    <a:lnTo>
                      <a:pt x="1562" y="245"/>
                    </a:lnTo>
                    <a:lnTo>
                      <a:pt x="595" y="0"/>
                    </a:lnTo>
                    <a:lnTo>
                      <a:pt x="165" y="897"/>
                    </a:lnTo>
                    <a:lnTo>
                      <a:pt x="85" y="890"/>
                    </a:lnTo>
                    <a:lnTo>
                      <a:pt x="0" y="882"/>
                    </a:lnTo>
                    <a:lnTo>
                      <a:pt x="0" y="1565"/>
                    </a:lnTo>
                    <a:lnTo>
                      <a:pt x="122" y="1572"/>
                    </a:lnTo>
                    <a:lnTo>
                      <a:pt x="362" y="1600"/>
                    </a:lnTo>
                    <a:lnTo>
                      <a:pt x="598" y="1646"/>
                    </a:lnTo>
                    <a:lnTo>
                      <a:pt x="829" y="1708"/>
                    </a:lnTo>
                    <a:lnTo>
                      <a:pt x="1054" y="1786"/>
                    </a:lnTo>
                    <a:lnTo>
                      <a:pt x="1273" y="1880"/>
                    </a:lnTo>
                    <a:lnTo>
                      <a:pt x="1485" y="1991"/>
                    </a:lnTo>
                    <a:lnTo>
                      <a:pt x="1688" y="2114"/>
                    </a:lnTo>
                    <a:lnTo>
                      <a:pt x="1883" y="2252"/>
                    </a:lnTo>
                    <a:lnTo>
                      <a:pt x="2067" y="2405"/>
                    </a:lnTo>
                    <a:lnTo>
                      <a:pt x="2239" y="2571"/>
                    </a:lnTo>
                    <a:lnTo>
                      <a:pt x="2400" y="2749"/>
                    </a:lnTo>
                    <a:lnTo>
                      <a:pt x="2549" y="2939"/>
                    </a:lnTo>
                    <a:lnTo>
                      <a:pt x="2684" y="3143"/>
                    </a:lnTo>
                    <a:lnTo>
                      <a:pt x="2805" y="3355"/>
                    </a:lnTo>
                    <a:lnTo>
                      <a:pt x="2911" y="3581"/>
                    </a:lnTo>
                    <a:lnTo>
                      <a:pt x="2956" y="3698"/>
                    </a:ln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endParaRPr>
              </a:p>
            </p:txBody>
          </p:sp>
          <p:sp>
            <p:nvSpPr>
              <p:cNvPr id="35" name="Freeform 257">
                <a:extLst>
                  <a:ext uri="{FF2B5EF4-FFF2-40B4-BE49-F238E27FC236}">
                    <a16:creationId xmlns:a16="http://schemas.microsoft.com/office/drawing/2014/main" id="{E8B40B5E-D923-4800-9506-8FFDF0371B40}"/>
                  </a:ext>
                </a:extLst>
              </p:cNvPr>
              <p:cNvSpPr>
                <a:spLocks/>
              </p:cNvSpPr>
              <p:nvPr/>
            </p:nvSpPr>
            <p:spPr bwMode="auto">
              <a:xfrm>
                <a:off x="4510882" y="1417638"/>
                <a:ext cx="1487488" cy="1484313"/>
              </a:xfrm>
              <a:custGeom>
                <a:avLst/>
                <a:gdLst>
                  <a:gd name="T0" fmla="*/ 3052 w 3747"/>
                  <a:gd name="T1" fmla="*/ 1649 h 3740"/>
                  <a:gd name="T2" fmla="*/ 3139 w 3747"/>
                  <a:gd name="T3" fmla="*/ 1627 h 3740"/>
                  <a:gd name="T4" fmla="*/ 3312 w 3747"/>
                  <a:gd name="T5" fmla="*/ 1592 h 3740"/>
                  <a:gd name="T6" fmla="*/ 3484 w 3747"/>
                  <a:gd name="T7" fmla="*/ 1567 h 3740"/>
                  <a:gd name="T8" fmla="*/ 3658 w 3747"/>
                  <a:gd name="T9" fmla="*/ 1551 h 3740"/>
                  <a:gd name="T10" fmla="*/ 3747 w 3747"/>
                  <a:gd name="T11" fmla="*/ 1547 h 3740"/>
                  <a:gd name="T12" fmla="*/ 3747 w 3747"/>
                  <a:gd name="T13" fmla="*/ 858 h 3740"/>
                  <a:gd name="T14" fmla="*/ 3650 w 3747"/>
                  <a:gd name="T15" fmla="*/ 866 h 3740"/>
                  <a:gd name="T16" fmla="*/ 3538 w 3747"/>
                  <a:gd name="T17" fmla="*/ 881 h 3740"/>
                  <a:gd name="T18" fmla="*/ 3533 w 3747"/>
                  <a:gd name="T19" fmla="*/ 864 h 3740"/>
                  <a:gd name="T20" fmla="*/ 3151 w 3747"/>
                  <a:gd name="T21" fmla="*/ 0 h 3740"/>
                  <a:gd name="T22" fmla="*/ 2185 w 3747"/>
                  <a:gd name="T23" fmla="*/ 251 h 3740"/>
                  <a:gd name="T24" fmla="*/ 2241 w 3747"/>
                  <a:gd name="T25" fmla="*/ 1230 h 3740"/>
                  <a:gd name="T26" fmla="*/ 2143 w 3747"/>
                  <a:gd name="T27" fmla="*/ 1275 h 3740"/>
                  <a:gd name="T28" fmla="*/ 1954 w 3747"/>
                  <a:gd name="T29" fmla="*/ 1370 h 3740"/>
                  <a:gd name="T30" fmla="*/ 1771 w 3747"/>
                  <a:gd name="T31" fmla="*/ 1474 h 3740"/>
                  <a:gd name="T32" fmla="*/ 1595 w 3747"/>
                  <a:gd name="T33" fmla="*/ 1588 h 3740"/>
                  <a:gd name="T34" fmla="*/ 1511 w 3747"/>
                  <a:gd name="T35" fmla="*/ 1649 h 3740"/>
                  <a:gd name="T36" fmla="*/ 1497 w 3747"/>
                  <a:gd name="T37" fmla="*/ 1634 h 3740"/>
                  <a:gd name="T38" fmla="*/ 691 w 3747"/>
                  <a:gd name="T39" fmla="*/ 1089 h 3740"/>
                  <a:gd name="T40" fmla="*/ 0 w 3747"/>
                  <a:gd name="T41" fmla="*/ 1807 h 3740"/>
                  <a:gd name="T42" fmla="*/ 572 w 3747"/>
                  <a:gd name="T43" fmla="*/ 2616 h 3740"/>
                  <a:gd name="T44" fmla="*/ 505 w 3747"/>
                  <a:gd name="T45" fmla="*/ 2717 h 3740"/>
                  <a:gd name="T46" fmla="*/ 380 w 3747"/>
                  <a:gd name="T47" fmla="*/ 2923 h 3740"/>
                  <a:gd name="T48" fmla="*/ 269 w 3747"/>
                  <a:gd name="T49" fmla="*/ 3137 h 3740"/>
                  <a:gd name="T50" fmla="*/ 172 w 3747"/>
                  <a:gd name="T51" fmla="*/ 3356 h 3740"/>
                  <a:gd name="T52" fmla="*/ 127 w 3747"/>
                  <a:gd name="T53" fmla="*/ 3469 h 3740"/>
                  <a:gd name="T54" fmla="*/ 127 w 3747"/>
                  <a:gd name="T55" fmla="*/ 3469 h 3740"/>
                  <a:gd name="T56" fmla="*/ 759 w 3747"/>
                  <a:gd name="T57" fmla="*/ 3740 h 3740"/>
                  <a:gd name="T58" fmla="*/ 794 w 3747"/>
                  <a:gd name="T59" fmla="*/ 3646 h 3740"/>
                  <a:gd name="T60" fmla="*/ 872 w 3747"/>
                  <a:gd name="T61" fmla="*/ 3464 h 3740"/>
                  <a:gd name="T62" fmla="*/ 960 w 3747"/>
                  <a:gd name="T63" fmla="*/ 3286 h 3740"/>
                  <a:gd name="T64" fmla="*/ 1058 w 3747"/>
                  <a:gd name="T65" fmla="*/ 3115 h 3740"/>
                  <a:gd name="T66" fmla="*/ 1167 w 3747"/>
                  <a:gd name="T67" fmla="*/ 2949 h 3740"/>
                  <a:gd name="T68" fmla="*/ 1287 w 3747"/>
                  <a:gd name="T69" fmla="*/ 2791 h 3740"/>
                  <a:gd name="T70" fmla="*/ 1415 w 3747"/>
                  <a:gd name="T71" fmla="*/ 2639 h 3740"/>
                  <a:gd name="T72" fmla="*/ 1552 w 3747"/>
                  <a:gd name="T73" fmla="*/ 2495 h 3740"/>
                  <a:gd name="T74" fmla="*/ 1699 w 3747"/>
                  <a:gd name="T75" fmla="*/ 2359 h 3740"/>
                  <a:gd name="T76" fmla="*/ 1854 w 3747"/>
                  <a:gd name="T77" fmla="*/ 2232 h 3740"/>
                  <a:gd name="T78" fmla="*/ 2018 w 3747"/>
                  <a:gd name="T79" fmla="*/ 2114 h 3740"/>
                  <a:gd name="T80" fmla="*/ 2189 w 3747"/>
                  <a:gd name="T81" fmla="*/ 2007 h 3740"/>
                  <a:gd name="T82" fmla="*/ 2368 w 3747"/>
                  <a:gd name="T83" fmla="*/ 1908 h 3740"/>
                  <a:gd name="T84" fmla="*/ 2554 w 3747"/>
                  <a:gd name="T85" fmla="*/ 1820 h 3740"/>
                  <a:gd name="T86" fmla="*/ 2749 w 3747"/>
                  <a:gd name="T87" fmla="*/ 1742 h 3740"/>
                  <a:gd name="T88" fmla="*/ 2950 w 3747"/>
                  <a:gd name="T89" fmla="*/ 1678 h 3740"/>
                  <a:gd name="T90" fmla="*/ 3052 w 3747"/>
                  <a:gd name="T91" fmla="*/ 1649 h 3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47" h="3740">
                    <a:moveTo>
                      <a:pt x="3052" y="1649"/>
                    </a:moveTo>
                    <a:lnTo>
                      <a:pt x="3139" y="1627"/>
                    </a:lnTo>
                    <a:lnTo>
                      <a:pt x="3312" y="1592"/>
                    </a:lnTo>
                    <a:lnTo>
                      <a:pt x="3484" y="1567"/>
                    </a:lnTo>
                    <a:lnTo>
                      <a:pt x="3658" y="1551"/>
                    </a:lnTo>
                    <a:lnTo>
                      <a:pt x="3747" y="1547"/>
                    </a:lnTo>
                    <a:lnTo>
                      <a:pt x="3747" y="858"/>
                    </a:lnTo>
                    <a:lnTo>
                      <a:pt x="3650" y="866"/>
                    </a:lnTo>
                    <a:lnTo>
                      <a:pt x="3538" y="881"/>
                    </a:lnTo>
                    <a:lnTo>
                      <a:pt x="3533" y="864"/>
                    </a:lnTo>
                    <a:lnTo>
                      <a:pt x="3151" y="0"/>
                    </a:lnTo>
                    <a:lnTo>
                      <a:pt x="2185" y="251"/>
                    </a:lnTo>
                    <a:lnTo>
                      <a:pt x="2241" y="1230"/>
                    </a:lnTo>
                    <a:lnTo>
                      <a:pt x="2143" y="1275"/>
                    </a:lnTo>
                    <a:lnTo>
                      <a:pt x="1954" y="1370"/>
                    </a:lnTo>
                    <a:lnTo>
                      <a:pt x="1771" y="1474"/>
                    </a:lnTo>
                    <a:lnTo>
                      <a:pt x="1595" y="1588"/>
                    </a:lnTo>
                    <a:lnTo>
                      <a:pt x="1511" y="1649"/>
                    </a:lnTo>
                    <a:lnTo>
                      <a:pt x="1497" y="1634"/>
                    </a:lnTo>
                    <a:lnTo>
                      <a:pt x="691" y="1089"/>
                    </a:lnTo>
                    <a:lnTo>
                      <a:pt x="0" y="1807"/>
                    </a:lnTo>
                    <a:lnTo>
                      <a:pt x="572" y="2616"/>
                    </a:lnTo>
                    <a:lnTo>
                      <a:pt x="505" y="2717"/>
                    </a:lnTo>
                    <a:lnTo>
                      <a:pt x="380" y="2923"/>
                    </a:lnTo>
                    <a:lnTo>
                      <a:pt x="269" y="3137"/>
                    </a:lnTo>
                    <a:lnTo>
                      <a:pt x="172" y="3356"/>
                    </a:lnTo>
                    <a:lnTo>
                      <a:pt x="127" y="3469"/>
                    </a:lnTo>
                    <a:lnTo>
                      <a:pt x="127" y="3469"/>
                    </a:lnTo>
                    <a:lnTo>
                      <a:pt x="759" y="3740"/>
                    </a:lnTo>
                    <a:lnTo>
                      <a:pt x="794" y="3646"/>
                    </a:lnTo>
                    <a:lnTo>
                      <a:pt x="872" y="3464"/>
                    </a:lnTo>
                    <a:lnTo>
                      <a:pt x="960" y="3286"/>
                    </a:lnTo>
                    <a:lnTo>
                      <a:pt x="1058" y="3115"/>
                    </a:lnTo>
                    <a:lnTo>
                      <a:pt x="1167" y="2949"/>
                    </a:lnTo>
                    <a:lnTo>
                      <a:pt x="1287" y="2791"/>
                    </a:lnTo>
                    <a:lnTo>
                      <a:pt x="1415" y="2639"/>
                    </a:lnTo>
                    <a:lnTo>
                      <a:pt x="1552" y="2495"/>
                    </a:lnTo>
                    <a:lnTo>
                      <a:pt x="1699" y="2359"/>
                    </a:lnTo>
                    <a:lnTo>
                      <a:pt x="1854" y="2232"/>
                    </a:lnTo>
                    <a:lnTo>
                      <a:pt x="2018" y="2114"/>
                    </a:lnTo>
                    <a:lnTo>
                      <a:pt x="2189" y="2007"/>
                    </a:lnTo>
                    <a:lnTo>
                      <a:pt x="2368" y="1908"/>
                    </a:lnTo>
                    <a:lnTo>
                      <a:pt x="2554" y="1820"/>
                    </a:lnTo>
                    <a:lnTo>
                      <a:pt x="2749" y="1742"/>
                    </a:lnTo>
                    <a:lnTo>
                      <a:pt x="2950" y="1678"/>
                    </a:lnTo>
                    <a:lnTo>
                      <a:pt x="3052" y="1649"/>
                    </a:lnTo>
                    <a:close/>
                  </a:path>
                </a:pathLst>
              </a:custGeom>
              <a:solidFill>
                <a:srgbClr val="C039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endParaRPr>
              </a:p>
            </p:txBody>
          </p:sp>
          <p:sp>
            <p:nvSpPr>
              <p:cNvPr id="36" name="Freeform 258">
                <a:extLst>
                  <a:ext uri="{FF2B5EF4-FFF2-40B4-BE49-F238E27FC236}">
                    <a16:creationId xmlns:a16="http://schemas.microsoft.com/office/drawing/2014/main" id="{CA7A176D-2930-4C8E-B01F-9D8993984C7E}"/>
                  </a:ext>
                </a:extLst>
              </p:cNvPr>
              <p:cNvSpPr>
                <a:spLocks/>
              </p:cNvSpPr>
              <p:nvPr/>
            </p:nvSpPr>
            <p:spPr bwMode="auto">
              <a:xfrm>
                <a:off x="4851401" y="4424363"/>
                <a:ext cx="2090738" cy="866775"/>
              </a:xfrm>
              <a:custGeom>
                <a:avLst/>
                <a:gdLst>
                  <a:gd name="T0" fmla="*/ 3934 w 5269"/>
                  <a:gd name="T1" fmla="*/ 495 h 2185"/>
                  <a:gd name="T2" fmla="*/ 3842 w 5269"/>
                  <a:gd name="T3" fmla="*/ 517 h 2185"/>
                  <a:gd name="T4" fmla="*/ 3659 w 5269"/>
                  <a:gd name="T5" fmla="*/ 554 h 2185"/>
                  <a:gd name="T6" fmla="*/ 3475 w 5269"/>
                  <a:gd name="T7" fmla="*/ 580 h 2185"/>
                  <a:gd name="T8" fmla="*/ 3292 w 5269"/>
                  <a:gd name="T9" fmla="*/ 596 h 2185"/>
                  <a:gd name="T10" fmla="*/ 3110 w 5269"/>
                  <a:gd name="T11" fmla="*/ 601 h 2185"/>
                  <a:gd name="T12" fmla="*/ 2930 w 5269"/>
                  <a:gd name="T13" fmla="*/ 597 h 2185"/>
                  <a:gd name="T14" fmla="*/ 2751 w 5269"/>
                  <a:gd name="T15" fmla="*/ 583 h 2185"/>
                  <a:gd name="T16" fmla="*/ 2575 w 5269"/>
                  <a:gd name="T17" fmla="*/ 560 h 2185"/>
                  <a:gd name="T18" fmla="*/ 2400 w 5269"/>
                  <a:gd name="T19" fmla="*/ 526 h 2185"/>
                  <a:gd name="T20" fmla="*/ 2228 w 5269"/>
                  <a:gd name="T21" fmla="*/ 483 h 2185"/>
                  <a:gd name="T22" fmla="*/ 2059 w 5269"/>
                  <a:gd name="T23" fmla="*/ 433 h 2185"/>
                  <a:gd name="T24" fmla="*/ 1893 w 5269"/>
                  <a:gd name="T25" fmla="*/ 373 h 2185"/>
                  <a:gd name="T26" fmla="*/ 1731 w 5269"/>
                  <a:gd name="T27" fmla="*/ 304 h 2185"/>
                  <a:gd name="T28" fmla="*/ 1574 w 5269"/>
                  <a:gd name="T29" fmla="*/ 227 h 2185"/>
                  <a:gd name="T30" fmla="*/ 1420 w 5269"/>
                  <a:gd name="T31" fmla="*/ 142 h 2185"/>
                  <a:gd name="T32" fmla="*/ 1271 w 5269"/>
                  <a:gd name="T33" fmla="*/ 49 h 2185"/>
                  <a:gd name="T34" fmla="*/ 1198 w 5269"/>
                  <a:gd name="T35" fmla="*/ 0 h 2185"/>
                  <a:gd name="T36" fmla="*/ 0 w 5269"/>
                  <a:gd name="T37" fmla="*/ 1133 h 2185"/>
                  <a:gd name="T38" fmla="*/ 103 w 5269"/>
                  <a:gd name="T39" fmla="*/ 1227 h 2185"/>
                  <a:gd name="T40" fmla="*/ 914 w 5269"/>
                  <a:gd name="T41" fmla="*/ 641 h 2185"/>
                  <a:gd name="T42" fmla="*/ 921 w 5269"/>
                  <a:gd name="T43" fmla="*/ 632 h 2185"/>
                  <a:gd name="T44" fmla="*/ 1056 w 5269"/>
                  <a:gd name="T45" fmla="*/ 718 h 2185"/>
                  <a:gd name="T46" fmla="*/ 1264 w 5269"/>
                  <a:gd name="T47" fmla="*/ 833 h 2185"/>
                  <a:gd name="T48" fmla="*/ 1407 w 5269"/>
                  <a:gd name="T49" fmla="*/ 904 h 2185"/>
                  <a:gd name="T50" fmla="*/ 1479 w 5269"/>
                  <a:gd name="T51" fmla="*/ 937 h 2185"/>
                  <a:gd name="T52" fmla="*/ 1470 w 5269"/>
                  <a:gd name="T53" fmla="*/ 973 h 2185"/>
                  <a:gd name="T54" fmla="*/ 1396 w 5269"/>
                  <a:gd name="T55" fmla="*/ 1940 h 2185"/>
                  <a:gd name="T56" fmla="*/ 2364 w 5269"/>
                  <a:gd name="T57" fmla="*/ 2185 h 2185"/>
                  <a:gd name="T58" fmla="*/ 2793 w 5269"/>
                  <a:gd name="T59" fmla="*/ 1280 h 2185"/>
                  <a:gd name="T60" fmla="*/ 2864 w 5269"/>
                  <a:gd name="T61" fmla="*/ 1252 h 2185"/>
                  <a:gd name="T62" fmla="*/ 2941 w 5269"/>
                  <a:gd name="T63" fmla="*/ 1257 h 2185"/>
                  <a:gd name="T64" fmla="*/ 3094 w 5269"/>
                  <a:gd name="T65" fmla="*/ 1265 h 2185"/>
                  <a:gd name="T66" fmla="*/ 3258 w 5269"/>
                  <a:gd name="T67" fmla="*/ 1262 h 2185"/>
                  <a:gd name="T68" fmla="*/ 3453 w 5269"/>
                  <a:gd name="T69" fmla="*/ 1247 h 2185"/>
                  <a:gd name="T70" fmla="*/ 3568 w 5269"/>
                  <a:gd name="T71" fmla="*/ 1231 h 2185"/>
                  <a:gd name="T72" fmla="*/ 3578 w 5269"/>
                  <a:gd name="T73" fmla="*/ 1269 h 2185"/>
                  <a:gd name="T74" fmla="*/ 3811 w 5269"/>
                  <a:gd name="T75" fmla="*/ 2070 h 2185"/>
                  <a:gd name="T76" fmla="*/ 4776 w 5269"/>
                  <a:gd name="T77" fmla="*/ 1818 h 2185"/>
                  <a:gd name="T78" fmla="*/ 4732 w 5269"/>
                  <a:gd name="T79" fmla="*/ 878 h 2185"/>
                  <a:gd name="T80" fmla="*/ 4736 w 5269"/>
                  <a:gd name="T81" fmla="*/ 897 h 2185"/>
                  <a:gd name="T82" fmla="*/ 4875 w 5269"/>
                  <a:gd name="T83" fmla="*/ 834 h 2185"/>
                  <a:gd name="T84" fmla="*/ 5142 w 5269"/>
                  <a:gd name="T85" fmla="*/ 697 h 2185"/>
                  <a:gd name="T86" fmla="*/ 5269 w 5269"/>
                  <a:gd name="T87" fmla="*/ 622 h 2185"/>
                  <a:gd name="T88" fmla="*/ 4903 w 5269"/>
                  <a:gd name="T89" fmla="*/ 68 h 2185"/>
                  <a:gd name="T90" fmla="*/ 4793 w 5269"/>
                  <a:gd name="T91" fmla="*/ 137 h 2185"/>
                  <a:gd name="T92" fmla="*/ 4562 w 5269"/>
                  <a:gd name="T93" fmla="*/ 263 h 2185"/>
                  <a:gd name="T94" fmla="*/ 4320 w 5269"/>
                  <a:gd name="T95" fmla="*/ 369 h 2185"/>
                  <a:gd name="T96" fmla="*/ 4065 w 5269"/>
                  <a:gd name="T97" fmla="*/ 459 h 2185"/>
                  <a:gd name="T98" fmla="*/ 3934 w 5269"/>
                  <a:gd name="T99" fmla="*/ 495 h 2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69" h="2185">
                    <a:moveTo>
                      <a:pt x="3934" y="495"/>
                    </a:moveTo>
                    <a:lnTo>
                      <a:pt x="3842" y="517"/>
                    </a:lnTo>
                    <a:lnTo>
                      <a:pt x="3659" y="554"/>
                    </a:lnTo>
                    <a:lnTo>
                      <a:pt x="3475" y="580"/>
                    </a:lnTo>
                    <a:lnTo>
                      <a:pt x="3292" y="596"/>
                    </a:lnTo>
                    <a:lnTo>
                      <a:pt x="3110" y="601"/>
                    </a:lnTo>
                    <a:lnTo>
                      <a:pt x="2930" y="597"/>
                    </a:lnTo>
                    <a:lnTo>
                      <a:pt x="2751" y="583"/>
                    </a:lnTo>
                    <a:lnTo>
                      <a:pt x="2575" y="560"/>
                    </a:lnTo>
                    <a:lnTo>
                      <a:pt x="2400" y="526"/>
                    </a:lnTo>
                    <a:lnTo>
                      <a:pt x="2228" y="483"/>
                    </a:lnTo>
                    <a:lnTo>
                      <a:pt x="2059" y="433"/>
                    </a:lnTo>
                    <a:lnTo>
                      <a:pt x="1893" y="373"/>
                    </a:lnTo>
                    <a:lnTo>
                      <a:pt x="1731" y="304"/>
                    </a:lnTo>
                    <a:lnTo>
                      <a:pt x="1574" y="227"/>
                    </a:lnTo>
                    <a:lnTo>
                      <a:pt x="1420" y="142"/>
                    </a:lnTo>
                    <a:lnTo>
                      <a:pt x="1271" y="49"/>
                    </a:lnTo>
                    <a:lnTo>
                      <a:pt x="1198" y="0"/>
                    </a:lnTo>
                    <a:lnTo>
                      <a:pt x="0" y="1133"/>
                    </a:lnTo>
                    <a:lnTo>
                      <a:pt x="103" y="1227"/>
                    </a:lnTo>
                    <a:lnTo>
                      <a:pt x="914" y="641"/>
                    </a:lnTo>
                    <a:lnTo>
                      <a:pt x="921" y="632"/>
                    </a:lnTo>
                    <a:lnTo>
                      <a:pt x="1056" y="718"/>
                    </a:lnTo>
                    <a:lnTo>
                      <a:pt x="1264" y="833"/>
                    </a:lnTo>
                    <a:lnTo>
                      <a:pt x="1407" y="904"/>
                    </a:lnTo>
                    <a:lnTo>
                      <a:pt x="1479" y="937"/>
                    </a:lnTo>
                    <a:lnTo>
                      <a:pt x="1470" y="973"/>
                    </a:lnTo>
                    <a:lnTo>
                      <a:pt x="1396" y="1940"/>
                    </a:lnTo>
                    <a:lnTo>
                      <a:pt x="2364" y="2185"/>
                    </a:lnTo>
                    <a:lnTo>
                      <a:pt x="2793" y="1280"/>
                    </a:lnTo>
                    <a:lnTo>
                      <a:pt x="2864" y="1252"/>
                    </a:lnTo>
                    <a:lnTo>
                      <a:pt x="2941" y="1257"/>
                    </a:lnTo>
                    <a:lnTo>
                      <a:pt x="3094" y="1265"/>
                    </a:lnTo>
                    <a:lnTo>
                      <a:pt x="3258" y="1262"/>
                    </a:lnTo>
                    <a:lnTo>
                      <a:pt x="3453" y="1247"/>
                    </a:lnTo>
                    <a:lnTo>
                      <a:pt x="3568" y="1231"/>
                    </a:lnTo>
                    <a:lnTo>
                      <a:pt x="3578" y="1269"/>
                    </a:lnTo>
                    <a:lnTo>
                      <a:pt x="3811" y="2070"/>
                    </a:lnTo>
                    <a:lnTo>
                      <a:pt x="4776" y="1818"/>
                    </a:lnTo>
                    <a:lnTo>
                      <a:pt x="4732" y="878"/>
                    </a:lnTo>
                    <a:lnTo>
                      <a:pt x="4736" y="897"/>
                    </a:lnTo>
                    <a:lnTo>
                      <a:pt x="4875" y="834"/>
                    </a:lnTo>
                    <a:lnTo>
                      <a:pt x="5142" y="697"/>
                    </a:lnTo>
                    <a:lnTo>
                      <a:pt x="5269" y="622"/>
                    </a:lnTo>
                    <a:lnTo>
                      <a:pt x="4903" y="68"/>
                    </a:lnTo>
                    <a:lnTo>
                      <a:pt x="4793" y="137"/>
                    </a:lnTo>
                    <a:lnTo>
                      <a:pt x="4562" y="263"/>
                    </a:lnTo>
                    <a:lnTo>
                      <a:pt x="4320" y="369"/>
                    </a:lnTo>
                    <a:lnTo>
                      <a:pt x="4065" y="459"/>
                    </a:lnTo>
                    <a:lnTo>
                      <a:pt x="3934" y="495"/>
                    </a:lnTo>
                    <a:close/>
                  </a:path>
                </a:pathLst>
              </a:custGeom>
              <a:solidFill>
                <a:srgbClr val="6E0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endParaRPr>
              </a:p>
            </p:txBody>
          </p:sp>
          <p:sp>
            <p:nvSpPr>
              <p:cNvPr id="37" name="Freeform 259">
                <a:extLst>
                  <a:ext uri="{FF2B5EF4-FFF2-40B4-BE49-F238E27FC236}">
                    <a16:creationId xmlns:a16="http://schemas.microsoft.com/office/drawing/2014/main" id="{88B96526-5FEE-4D2D-89DC-06E74719350A}"/>
                  </a:ext>
                </a:extLst>
              </p:cNvPr>
              <p:cNvSpPr>
                <a:spLocks/>
              </p:cNvSpPr>
              <p:nvPr/>
            </p:nvSpPr>
            <p:spPr bwMode="auto">
              <a:xfrm>
                <a:off x="6858794" y="2811463"/>
                <a:ext cx="1150938" cy="2038350"/>
              </a:xfrm>
              <a:custGeom>
                <a:avLst/>
                <a:gdLst>
                  <a:gd name="T0" fmla="*/ 1964 w 2899"/>
                  <a:gd name="T1" fmla="*/ 1404 h 5134"/>
                  <a:gd name="T2" fmla="*/ 1965 w 2899"/>
                  <a:gd name="T3" fmla="*/ 1244 h 5134"/>
                  <a:gd name="T4" fmla="*/ 1952 w 2899"/>
                  <a:gd name="T5" fmla="*/ 1004 h 5134"/>
                  <a:gd name="T6" fmla="*/ 1937 w 2899"/>
                  <a:gd name="T7" fmla="*/ 844 h 5134"/>
                  <a:gd name="T8" fmla="*/ 1925 w 2899"/>
                  <a:gd name="T9" fmla="*/ 763 h 5134"/>
                  <a:gd name="T10" fmla="*/ 1948 w 2899"/>
                  <a:gd name="T11" fmla="*/ 756 h 5134"/>
                  <a:gd name="T12" fmla="*/ 2804 w 2899"/>
                  <a:gd name="T13" fmla="*/ 298 h 5134"/>
                  <a:gd name="T14" fmla="*/ 2706 w 2899"/>
                  <a:gd name="T15" fmla="*/ 0 h 5134"/>
                  <a:gd name="T16" fmla="*/ 1155 w 2899"/>
                  <a:gd name="T17" fmla="*/ 432 h 5134"/>
                  <a:gd name="T18" fmla="*/ 1167 w 2899"/>
                  <a:gd name="T19" fmla="*/ 472 h 5134"/>
                  <a:gd name="T20" fmla="*/ 1178 w 2899"/>
                  <a:gd name="T21" fmla="*/ 513 h 5134"/>
                  <a:gd name="T22" fmla="*/ 1210 w 2899"/>
                  <a:gd name="T23" fmla="*/ 638 h 5134"/>
                  <a:gd name="T24" fmla="*/ 1254 w 2899"/>
                  <a:gd name="T25" fmla="*/ 886 h 5134"/>
                  <a:gd name="T26" fmla="*/ 1280 w 2899"/>
                  <a:gd name="T27" fmla="*/ 1133 h 5134"/>
                  <a:gd name="T28" fmla="*/ 1286 w 2899"/>
                  <a:gd name="T29" fmla="*/ 1379 h 5134"/>
                  <a:gd name="T30" fmla="*/ 1274 w 2899"/>
                  <a:gd name="T31" fmla="*/ 1623 h 5134"/>
                  <a:gd name="T32" fmla="*/ 1246 w 2899"/>
                  <a:gd name="T33" fmla="*/ 1862 h 5134"/>
                  <a:gd name="T34" fmla="*/ 1199 w 2899"/>
                  <a:gd name="T35" fmla="*/ 2097 h 5134"/>
                  <a:gd name="T36" fmla="*/ 1137 w 2899"/>
                  <a:gd name="T37" fmla="*/ 2328 h 5134"/>
                  <a:gd name="T38" fmla="*/ 1058 w 2899"/>
                  <a:gd name="T39" fmla="*/ 2553 h 5134"/>
                  <a:gd name="T40" fmla="*/ 963 w 2899"/>
                  <a:gd name="T41" fmla="*/ 2771 h 5134"/>
                  <a:gd name="T42" fmla="*/ 853 w 2899"/>
                  <a:gd name="T43" fmla="*/ 2982 h 5134"/>
                  <a:gd name="T44" fmla="*/ 729 w 2899"/>
                  <a:gd name="T45" fmla="*/ 3185 h 5134"/>
                  <a:gd name="T46" fmla="*/ 590 w 2899"/>
                  <a:gd name="T47" fmla="*/ 3378 h 5134"/>
                  <a:gd name="T48" fmla="*/ 438 w 2899"/>
                  <a:gd name="T49" fmla="*/ 3560 h 5134"/>
                  <a:gd name="T50" fmla="*/ 272 w 2899"/>
                  <a:gd name="T51" fmla="*/ 3731 h 5134"/>
                  <a:gd name="T52" fmla="*/ 95 w 2899"/>
                  <a:gd name="T53" fmla="*/ 3892 h 5134"/>
                  <a:gd name="T54" fmla="*/ 0 w 2899"/>
                  <a:gd name="T55" fmla="*/ 3967 h 5134"/>
                  <a:gd name="T56" fmla="*/ 455 w 2899"/>
                  <a:gd name="T57" fmla="*/ 4656 h 5134"/>
                  <a:gd name="T58" fmla="*/ 1160 w 2899"/>
                  <a:gd name="T59" fmla="*/ 5134 h 5134"/>
                  <a:gd name="T60" fmla="*/ 1853 w 2899"/>
                  <a:gd name="T61" fmla="*/ 4417 h 5134"/>
                  <a:gd name="T62" fmla="*/ 1280 w 2899"/>
                  <a:gd name="T63" fmla="*/ 3598 h 5134"/>
                  <a:gd name="T64" fmla="*/ 1272 w 2899"/>
                  <a:gd name="T65" fmla="*/ 3593 h 5134"/>
                  <a:gd name="T66" fmla="*/ 1339 w 2899"/>
                  <a:gd name="T67" fmla="*/ 3492 h 5134"/>
                  <a:gd name="T68" fmla="*/ 1464 w 2899"/>
                  <a:gd name="T69" fmla="*/ 3284 h 5134"/>
                  <a:gd name="T70" fmla="*/ 1574 w 2899"/>
                  <a:gd name="T71" fmla="*/ 3070 h 5134"/>
                  <a:gd name="T72" fmla="*/ 1672 w 2899"/>
                  <a:gd name="T73" fmla="*/ 2850 h 5134"/>
                  <a:gd name="T74" fmla="*/ 1715 w 2899"/>
                  <a:gd name="T75" fmla="*/ 2737 h 5134"/>
                  <a:gd name="T76" fmla="*/ 1746 w 2899"/>
                  <a:gd name="T77" fmla="*/ 2743 h 5134"/>
                  <a:gd name="T78" fmla="*/ 2717 w 2899"/>
                  <a:gd name="T79" fmla="*/ 2753 h 5134"/>
                  <a:gd name="T80" fmla="*/ 2899 w 2899"/>
                  <a:gd name="T81" fmla="*/ 1772 h 5134"/>
                  <a:gd name="T82" fmla="*/ 1968 w 2899"/>
                  <a:gd name="T83" fmla="*/ 1404 h 5134"/>
                  <a:gd name="T84" fmla="*/ 1964 w 2899"/>
                  <a:gd name="T85" fmla="*/ 1404 h 5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99" h="5134">
                    <a:moveTo>
                      <a:pt x="1964" y="1404"/>
                    </a:moveTo>
                    <a:lnTo>
                      <a:pt x="1965" y="1244"/>
                    </a:lnTo>
                    <a:lnTo>
                      <a:pt x="1952" y="1004"/>
                    </a:lnTo>
                    <a:lnTo>
                      <a:pt x="1937" y="844"/>
                    </a:lnTo>
                    <a:lnTo>
                      <a:pt x="1925" y="763"/>
                    </a:lnTo>
                    <a:lnTo>
                      <a:pt x="1948" y="756"/>
                    </a:lnTo>
                    <a:lnTo>
                      <a:pt x="2804" y="298"/>
                    </a:lnTo>
                    <a:lnTo>
                      <a:pt x="2706" y="0"/>
                    </a:lnTo>
                    <a:lnTo>
                      <a:pt x="1155" y="432"/>
                    </a:lnTo>
                    <a:lnTo>
                      <a:pt x="1167" y="472"/>
                    </a:lnTo>
                    <a:lnTo>
                      <a:pt x="1178" y="513"/>
                    </a:lnTo>
                    <a:lnTo>
                      <a:pt x="1210" y="638"/>
                    </a:lnTo>
                    <a:lnTo>
                      <a:pt x="1254" y="886"/>
                    </a:lnTo>
                    <a:lnTo>
                      <a:pt x="1280" y="1133"/>
                    </a:lnTo>
                    <a:lnTo>
                      <a:pt x="1286" y="1379"/>
                    </a:lnTo>
                    <a:lnTo>
                      <a:pt x="1274" y="1623"/>
                    </a:lnTo>
                    <a:lnTo>
                      <a:pt x="1246" y="1862"/>
                    </a:lnTo>
                    <a:lnTo>
                      <a:pt x="1199" y="2097"/>
                    </a:lnTo>
                    <a:lnTo>
                      <a:pt x="1137" y="2328"/>
                    </a:lnTo>
                    <a:lnTo>
                      <a:pt x="1058" y="2553"/>
                    </a:lnTo>
                    <a:lnTo>
                      <a:pt x="963" y="2771"/>
                    </a:lnTo>
                    <a:lnTo>
                      <a:pt x="853" y="2982"/>
                    </a:lnTo>
                    <a:lnTo>
                      <a:pt x="729" y="3185"/>
                    </a:lnTo>
                    <a:lnTo>
                      <a:pt x="590" y="3378"/>
                    </a:lnTo>
                    <a:lnTo>
                      <a:pt x="438" y="3560"/>
                    </a:lnTo>
                    <a:lnTo>
                      <a:pt x="272" y="3731"/>
                    </a:lnTo>
                    <a:lnTo>
                      <a:pt x="95" y="3892"/>
                    </a:lnTo>
                    <a:lnTo>
                      <a:pt x="0" y="3967"/>
                    </a:lnTo>
                    <a:lnTo>
                      <a:pt x="455" y="4656"/>
                    </a:lnTo>
                    <a:lnTo>
                      <a:pt x="1160" y="5134"/>
                    </a:lnTo>
                    <a:lnTo>
                      <a:pt x="1853" y="4417"/>
                    </a:lnTo>
                    <a:lnTo>
                      <a:pt x="1280" y="3598"/>
                    </a:lnTo>
                    <a:lnTo>
                      <a:pt x="1272" y="3593"/>
                    </a:lnTo>
                    <a:lnTo>
                      <a:pt x="1339" y="3492"/>
                    </a:lnTo>
                    <a:lnTo>
                      <a:pt x="1464" y="3284"/>
                    </a:lnTo>
                    <a:lnTo>
                      <a:pt x="1574" y="3070"/>
                    </a:lnTo>
                    <a:lnTo>
                      <a:pt x="1672" y="2850"/>
                    </a:lnTo>
                    <a:lnTo>
                      <a:pt x="1715" y="2737"/>
                    </a:lnTo>
                    <a:lnTo>
                      <a:pt x="1746" y="2743"/>
                    </a:lnTo>
                    <a:lnTo>
                      <a:pt x="2717" y="2753"/>
                    </a:lnTo>
                    <a:lnTo>
                      <a:pt x="2899" y="1772"/>
                    </a:lnTo>
                    <a:lnTo>
                      <a:pt x="1968" y="1404"/>
                    </a:lnTo>
                    <a:lnTo>
                      <a:pt x="1964" y="1404"/>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endParaRPr>
              </a:p>
            </p:txBody>
          </p:sp>
        </p:grpSp>
        <p:sp>
          <p:nvSpPr>
            <p:cNvPr id="32" name="Oval 16">
              <a:extLst>
                <a:ext uri="{FF2B5EF4-FFF2-40B4-BE49-F238E27FC236}">
                  <a16:creationId xmlns:a16="http://schemas.microsoft.com/office/drawing/2014/main" id="{5C6A6A6E-B8ED-4D04-8AE3-80DD0377D02D}"/>
                </a:ext>
              </a:extLst>
            </p:cNvPr>
            <p:cNvSpPr/>
            <p:nvPr/>
          </p:nvSpPr>
          <p:spPr>
            <a:xfrm>
              <a:off x="5033882" y="2841111"/>
              <a:ext cx="2124236" cy="2124236"/>
            </a:xfrm>
            <a:prstGeom prst="ellipse">
              <a:avLst/>
            </a:prstGeom>
            <a:solidFill>
              <a:srgbClr val="95A5A6">
                <a:alpha val="50000"/>
              </a:srgbClr>
            </a:solidFill>
            <a:ln>
              <a:noFill/>
            </a:ln>
            <a:effectLst/>
          </p:spPr>
          <p:txBody>
            <a:bodyPr lIns="0" r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dirty="0">
                  <a:ln>
                    <a:noFill/>
                  </a:ln>
                  <a:solidFill>
                    <a:srgbClr val="2C3E50"/>
                  </a:solidFill>
                  <a:effectLst/>
                  <a:uLnTx/>
                  <a:uFillTx/>
                  <a:latin typeface="Calibri"/>
                  <a:ea typeface="+mn-ea"/>
                  <a:cs typeface="+mn-cs"/>
                </a:rPr>
                <a:t>Elevator pitch</a:t>
              </a:r>
            </a:p>
          </p:txBody>
        </p:sp>
      </p:grpSp>
      <p:sp>
        <p:nvSpPr>
          <p:cNvPr id="39" name="TextBox 18">
            <a:extLst>
              <a:ext uri="{FF2B5EF4-FFF2-40B4-BE49-F238E27FC236}">
                <a16:creationId xmlns:a16="http://schemas.microsoft.com/office/drawing/2014/main" id="{5A4F3761-A2D5-40CA-B102-3FBEC2B86E1F}"/>
              </a:ext>
            </a:extLst>
          </p:cNvPr>
          <p:cNvSpPr txBox="1"/>
          <p:nvPr/>
        </p:nvSpPr>
        <p:spPr>
          <a:xfrm>
            <a:off x="7707824" y="1719885"/>
            <a:ext cx="2554014" cy="338554"/>
          </a:xfrm>
          <a:prstGeom prst="rect">
            <a:avLst/>
          </a:prstGeom>
          <a:noFill/>
        </p:spPr>
        <p:txBody>
          <a:bodyPr wrap="squar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s-PE" sz="1600" b="1" i="0" u="none" strike="noStrike" kern="0" spc="0" normalizeH="0" baseline="0" dirty="0">
                <a:ln>
                  <a:noFill/>
                </a:ln>
                <a:solidFill>
                  <a:srgbClr val="2C3E50"/>
                </a:solidFill>
                <a:effectLst/>
                <a:uLnTx/>
                <a:uFillTx/>
              </a:rPr>
              <a:t>1. Conoce a tu Audiencia</a:t>
            </a:r>
          </a:p>
        </p:txBody>
      </p:sp>
      <p:sp>
        <p:nvSpPr>
          <p:cNvPr id="40" name="TextBox 19">
            <a:extLst>
              <a:ext uri="{FF2B5EF4-FFF2-40B4-BE49-F238E27FC236}">
                <a16:creationId xmlns:a16="http://schemas.microsoft.com/office/drawing/2014/main" id="{5C8E3AE4-2B5F-4422-817A-EBF636395A59}"/>
              </a:ext>
            </a:extLst>
          </p:cNvPr>
          <p:cNvSpPr txBox="1"/>
          <p:nvPr/>
        </p:nvSpPr>
        <p:spPr>
          <a:xfrm>
            <a:off x="7954560" y="3595244"/>
            <a:ext cx="2318126" cy="338554"/>
          </a:xfrm>
          <a:prstGeom prst="rect">
            <a:avLst/>
          </a:prstGeom>
          <a:noFill/>
        </p:spPr>
        <p:txBody>
          <a:bodyPr wrap="squar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s-PE" sz="1600" b="1" i="0" u="none" strike="noStrike" kern="0" spc="0" normalizeH="0" baseline="0" dirty="0">
                <a:ln>
                  <a:noFill/>
                </a:ln>
                <a:solidFill>
                  <a:srgbClr val="16A085"/>
                </a:solidFill>
                <a:effectLst/>
                <a:uLnTx/>
                <a:uFillTx/>
              </a:rPr>
              <a:t>2. Conoce tu proyecto</a:t>
            </a:r>
          </a:p>
        </p:txBody>
      </p:sp>
      <p:sp>
        <p:nvSpPr>
          <p:cNvPr id="41" name="TextBox 20">
            <a:extLst>
              <a:ext uri="{FF2B5EF4-FFF2-40B4-BE49-F238E27FC236}">
                <a16:creationId xmlns:a16="http://schemas.microsoft.com/office/drawing/2014/main" id="{E9AEF14F-2D44-457A-913F-061F9F9FDBAA}"/>
              </a:ext>
            </a:extLst>
          </p:cNvPr>
          <p:cNvSpPr txBox="1"/>
          <p:nvPr/>
        </p:nvSpPr>
        <p:spPr>
          <a:xfrm>
            <a:off x="5052120" y="5610922"/>
            <a:ext cx="2247731" cy="338554"/>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s-PE" sz="1600" b="1" i="0" u="none" strike="noStrike" kern="0" spc="0" normalizeH="0" baseline="0" dirty="0">
                <a:ln>
                  <a:noFill/>
                </a:ln>
                <a:solidFill>
                  <a:srgbClr val="6E00ED"/>
                </a:solidFill>
                <a:effectLst/>
                <a:uLnTx/>
                <a:uFillTx/>
              </a:rPr>
              <a:t>3. Estructura tu discurso</a:t>
            </a:r>
          </a:p>
        </p:txBody>
      </p:sp>
      <p:sp>
        <p:nvSpPr>
          <p:cNvPr id="42" name="TextBox 21">
            <a:extLst>
              <a:ext uri="{FF2B5EF4-FFF2-40B4-BE49-F238E27FC236}">
                <a16:creationId xmlns:a16="http://schemas.microsoft.com/office/drawing/2014/main" id="{768C865A-B8E2-4F41-886E-2D7D11159A26}"/>
              </a:ext>
            </a:extLst>
          </p:cNvPr>
          <p:cNvSpPr txBox="1"/>
          <p:nvPr/>
        </p:nvSpPr>
        <p:spPr>
          <a:xfrm>
            <a:off x="1763486" y="3913769"/>
            <a:ext cx="2517095" cy="338554"/>
          </a:xfrm>
          <a:prstGeom prst="rect">
            <a:avLst/>
          </a:prstGeom>
          <a:noFill/>
        </p:spPr>
        <p:txBody>
          <a:bodyPr wrap="square" rtlCol="0">
            <a:spAutoFit/>
          </a:bodyPr>
          <a:lstStyle/>
          <a:p>
            <a:pPr marL="0" marR="0" lvl="0" indent="0" algn="r" defTabSz="914354" eaLnBrk="1" fontAlgn="auto" latinLnBrk="0" hangingPunct="1">
              <a:lnSpc>
                <a:spcPct val="100000"/>
              </a:lnSpc>
              <a:spcBef>
                <a:spcPts val="0"/>
              </a:spcBef>
              <a:spcAft>
                <a:spcPts val="0"/>
              </a:spcAft>
              <a:buClrTx/>
              <a:buSzTx/>
              <a:buFontTx/>
              <a:buNone/>
              <a:tabLst/>
              <a:defRPr/>
            </a:pPr>
            <a:r>
              <a:rPr kumimoji="0" lang="es-PE" sz="1600" b="1" i="0" u="none" strike="noStrike" kern="0" spc="0" normalizeH="0" baseline="0" dirty="0">
                <a:ln>
                  <a:noFill/>
                </a:ln>
                <a:solidFill>
                  <a:srgbClr val="F39C12"/>
                </a:solidFill>
                <a:effectLst/>
                <a:uLnTx/>
                <a:uFillTx/>
              </a:rPr>
              <a:t>4. Ensaya el </a:t>
            </a:r>
            <a:r>
              <a:rPr kumimoji="0" lang="es-PE" sz="1600" b="1" i="0" u="none" strike="noStrike" kern="0" spc="0" normalizeH="0" baseline="0" dirty="0" err="1">
                <a:ln>
                  <a:noFill/>
                </a:ln>
                <a:solidFill>
                  <a:srgbClr val="F39C12"/>
                </a:solidFill>
                <a:effectLst/>
                <a:uLnTx/>
                <a:uFillTx/>
              </a:rPr>
              <a:t>elevator</a:t>
            </a:r>
            <a:r>
              <a:rPr kumimoji="0" lang="es-PE" sz="1600" b="1" i="0" u="none" strike="noStrike" kern="0" spc="0" normalizeH="0" baseline="0" dirty="0">
                <a:ln>
                  <a:noFill/>
                </a:ln>
                <a:solidFill>
                  <a:srgbClr val="F39C12"/>
                </a:solidFill>
                <a:effectLst/>
                <a:uLnTx/>
                <a:uFillTx/>
              </a:rPr>
              <a:t> Pitch</a:t>
            </a:r>
          </a:p>
        </p:txBody>
      </p:sp>
      <p:sp>
        <p:nvSpPr>
          <p:cNvPr id="43" name="TextBox 22">
            <a:extLst>
              <a:ext uri="{FF2B5EF4-FFF2-40B4-BE49-F238E27FC236}">
                <a16:creationId xmlns:a16="http://schemas.microsoft.com/office/drawing/2014/main" id="{C322BB79-B1CF-4051-9500-6A43F0D8AE68}"/>
              </a:ext>
            </a:extLst>
          </p:cNvPr>
          <p:cNvSpPr txBox="1"/>
          <p:nvPr/>
        </p:nvSpPr>
        <p:spPr>
          <a:xfrm>
            <a:off x="2502991" y="1798264"/>
            <a:ext cx="2298667" cy="338554"/>
          </a:xfrm>
          <a:prstGeom prst="rect">
            <a:avLst/>
          </a:prstGeom>
          <a:noFill/>
        </p:spPr>
        <p:txBody>
          <a:bodyPr wrap="square" rtlCol="0">
            <a:spAutoFit/>
          </a:bodyPr>
          <a:lstStyle/>
          <a:p>
            <a:pPr marL="0" marR="0" lvl="0" indent="0" algn="r" defTabSz="914354" eaLnBrk="1" fontAlgn="auto" latinLnBrk="0" hangingPunct="1">
              <a:lnSpc>
                <a:spcPct val="100000"/>
              </a:lnSpc>
              <a:spcBef>
                <a:spcPts val="0"/>
              </a:spcBef>
              <a:spcAft>
                <a:spcPts val="0"/>
              </a:spcAft>
              <a:buClrTx/>
              <a:buSzTx/>
              <a:buFontTx/>
              <a:buNone/>
              <a:tabLst/>
              <a:defRPr/>
            </a:pPr>
            <a:r>
              <a:rPr kumimoji="0" lang="es-PE" sz="1600" b="1" i="0" u="none" strike="noStrike" kern="0" spc="0" normalizeH="0" baseline="0" dirty="0">
                <a:ln>
                  <a:noFill/>
                </a:ln>
                <a:solidFill>
                  <a:srgbClr val="C0392B"/>
                </a:solidFill>
                <a:effectLst/>
                <a:uLnTx/>
                <a:uFillTx/>
              </a:rPr>
              <a:t>5. Recoge impresiones</a:t>
            </a:r>
          </a:p>
        </p:txBody>
      </p:sp>
      <p:sp>
        <p:nvSpPr>
          <p:cNvPr id="49" name="CuadroTexto 48">
            <a:extLst>
              <a:ext uri="{FF2B5EF4-FFF2-40B4-BE49-F238E27FC236}">
                <a16:creationId xmlns:a16="http://schemas.microsoft.com/office/drawing/2014/main" id="{F7889ED0-05DF-4641-8958-47B142099B3C}"/>
              </a:ext>
            </a:extLst>
          </p:cNvPr>
          <p:cNvSpPr txBox="1"/>
          <p:nvPr/>
        </p:nvSpPr>
        <p:spPr>
          <a:xfrm>
            <a:off x="7539978" y="2053982"/>
            <a:ext cx="4164342" cy="954107"/>
          </a:xfrm>
          <a:prstGeom prst="rect">
            <a:avLst/>
          </a:prstGeom>
          <a:noFill/>
        </p:spPr>
        <p:txBody>
          <a:bodyPr wrap="square">
            <a:spAutoFit/>
          </a:bodyPr>
          <a:lstStyle/>
          <a:p>
            <a:pPr algn="just"/>
            <a:r>
              <a:rPr lang="es-ES" sz="1400" b="0" dirty="0">
                <a:solidFill>
                  <a:srgbClr val="000000"/>
                </a:solidFill>
                <a:effectLst/>
                <a:latin typeface="+mj-lt"/>
                <a:ea typeface="Calibri" panose="020F0502020204030204" pitchFamily="34" charset="0"/>
                <a:cs typeface="Calibri" panose="020F0502020204030204" pitchFamily="34" charset="0"/>
              </a:rPr>
              <a:t>¿Qué público es al que te diriges? ¿Qué buscan?, ¿cuáles son sus intereses/necesidades? Todo lo que puedas conocer sobre tu audiencia te dará ventaja a la hora de convencerles.</a:t>
            </a:r>
            <a:endParaRPr lang="es-PE" sz="1400" b="1" dirty="0">
              <a:solidFill>
                <a:srgbClr val="000000"/>
              </a:solidFill>
              <a:effectLst/>
              <a:latin typeface="+mj-lt"/>
              <a:ea typeface="Calibri" panose="020F0502020204030204" pitchFamily="34" charset="0"/>
              <a:cs typeface="Calibri" panose="020F0502020204030204" pitchFamily="34" charset="0"/>
            </a:endParaRPr>
          </a:p>
        </p:txBody>
      </p:sp>
      <p:sp>
        <p:nvSpPr>
          <p:cNvPr id="50" name="CuadroTexto 49">
            <a:extLst>
              <a:ext uri="{FF2B5EF4-FFF2-40B4-BE49-F238E27FC236}">
                <a16:creationId xmlns:a16="http://schemas.microsoft.com/office/drawing/2014/main" id="{B2282998-D132-49EC-A47C-335EEB003AF9}"/>
              </a:ext>
            </a:extLst>
          </p:cNvPr>
          <p:cNvSpPr txBox="1"/>
          <p:nvPr/>
        </p:nvSpPr>
        <p:spPr>
          <a:xfrm>
            <a:off x="7759337" y="3972977"/>
            <a:ext cx="4051021" cy="1384995"/>
          </a:xfrm>
          <a:prstGeom prst="rect">
            <a:avLst/>
          </a:prstGeom>
          <a:noFill/>
        </p:spPr>
        <p:txBody>
          <a:bodyPr wrap="square">
            <a:spAutoFit/>
          </a:bodyPr>
          <a:lstStyle/>
          <a:p>
            <a:pPr algn="just"/>
            <a:r>
              <a:rPr lang="es-ES" sz="1400" b="0" dirty="0">
                <a:solidFill>
                  <a:srgbClr val="000000"/>
                </a:solidFill>
                <a:effectLst/>
                <a:latin typeface="+mj-lt"/>
                <a:ea typeface="Calibri" panose="020F0502020204030204" pitchFamily="34" charset="0"/>
                <a:cs typeface="Calibri" panose="020F0502020204030204" pitchFamily="34" charset="0"/>
              </a:rPr>
              <a:t>Para conseguir el mejor </a:t>
            </a:r>
            <a:r>
              <a:rPr lang="es-ES" sz="1400" b="0" dirty="0" err="1">
                <a:solidFill>
                  <a:srgbClr val="000000"/>
                </a:solidFill>
                <a:effectLst/>
                <a:latin typeface="+mj-lt"/>
                <a:ea typeface="Calibri" panose="020F0502020204030204" pitchFamily="34" charset="0"/>
                <a:cs typeface="Calibri" panose="020F0502020204030204" pitchFamily="34" charset="0"/>
              </a:rPr>
              <a:t>Elevator</a:t>
            </a:r>
            <a:r>
              <a:rPr lang="es-ES" sz="1400" b="0" dirty="0">
                <a:solidFill>
                  <a:srgbClr val="000000"/>
                </a:solidFill>
                <a:effectLst/>
                <a:latin typeface="+mj-lt"/>
                <a:ea typeface="Calibri" panose="020F0502020204030204" pitchFamily="34" charset="0"/>
                <a:cs typeface="Calibri" panose="020F0502020204030204" pitchFamily="34" charset="0"/>
              </a:rPr>
              <a:t> Pitch de tu idea para hacer una presentación de uno mismo hay que conocer muy bien los puntos fuertes y débiles de lo que vas a ofrecer. Si en el espacio de poco más de dos minutos de que dispones dudas o no eres lo suficientemente claro, habrás perdido la oportunidad.</a:t>
            </a:r>
            <a:endParaRPr lang="es-PE" sz="1400" b="1" dirty="0">
              <a:solidFill>
                <a:srgbClr val="000000"/>
              </a:solidFill>
              <a:effectLst/>
              <a:latin typeface="+mj-lt"/>
              <a:ea typeface="Calibri" panose="020F0502020204030204" pitchFamily="34" charset="0"/>
              <a:cs typeface="Calibri" panose="020F0502020204030204" pitchFamily="34" charset="0"/>
            </a:endParaRPr>
          </a:p>
        </p:txBody>
      </p:sp>
      <p:sp>
        <p:nvSpPr>
          <p:cNvPr id="52" name="CuadroTexto 51">
            <a:extLst>
              <a:ext uri="{FF2B5EF4-FFF2-40B4-BE49-F238E27FC236}">
                <a16:creationId xmlns:a16="http://schemas.microsoft.com/office/drawing/2014/main" id="{DF95E0B7-992E-4EFA-8BF9-DEFFF3BA5BD5}"/>
              </a:ext>
            </a:extLst>
          </p:cNvPr>
          <p:cNvSpPr txBox="1"/>
          <p:nvPr/>
        </p:nvSpPr>
        <p:spPr>
          <a:xfrm>
            <a:off x="2934034" y="5899440"/>
            <a:ext cx="6483902" cy="738664"/>
          </a:xfrm>
          <a:prstGeom prst="rect">
            <a:avLst/>
          </a:prstGeom>
          <a:noFill/>
        </p:spPr>
        <p:txBody>
          <a:bodyPr wrap="square">
            <a:spAutoFit/>
          </a:bodyPr>
          <a:lstStyle/>
          <a:p>
            <a:pPr algn="just"/>
            <a:r>
              <a:rPr lang="es-ES" sz="1400" b="0" dirty="0">
                <a:solidFill>
                  <a:srgbClr val="000000"/>
                </a:solidFill>
                <a:effectLst/>
                <a:latin typeface="+mj-lt"/>
                <a:ea typeface="Calibri" panose="020F0502020204030204" pitchFamily="34" charset="0"/>
                <a:cs typeface="Calibri" panose="020F0502020204030204" pitchFamily="34" charset="0"/>
              </a:rPr>
              <a:t>Elige las palabras y el tono adecuado para que, en apenas dos minutos, tu audiencia quiera conocer más de tu proyecto. En el siguiente apartado de este post desarrollamos cómo realizar un </a:t>
            </a:r>
            <a:r>
              <a:rPr lang="es-ES" sz="1400" b="0" dirty="0" err="1">
                <a:solidFill>
                  <a:srgbClr val="000000"/>
                </a:solidFill>
                <a:effectLst/>
                <a:latin typeface="+mj-lt"/>
                <a:ea typeface="Calibri" panose="020F0502020204030204" pitchFamily="34" charset="0"/>
                <a:cs typeface="Calibri" panose="020F0502020204030204" pitchFamily="34" charset="0"/>
              </a:rPr>
              <a:t>Elevator</a:t>
            </a:r>
            <a:r>
              <a:rPr lang="es-ES" sz="1400" b="0" dirty="0">
                <a:solidFill>
                  <a:srgbClr val="000000"/>
                </a:solidFill>
                <a:effectLst/>
                <a:latin typeface="+mj-lt"/>
                <a:ea typeface="Calibri" panose="020F0502020204030204" pitchFamily="34" charset="0"/>
                <a:cs typeface="Calibri" panose="020F0502020204030204" pitchFamily="34" charset="0"/>
              </a:rPr>
              <a:t> Pitch para que sea realmente efectivo.</a:t>
            </a:r>
            <a:endParaRPr lang="es-PE" sz="1400" b="1" dirty="0">
              <a:solidFill>
                <a:srgbClr val="000000"/>
              </a:solidFill>
              <a:effectLst/>
              <a:latin typeface="+mj-lt"/>
              <a:ea typeface="Calibri" panose="020F0502020204030204" pitchFamily="34" charset="0"/>
              <a:cs typeface="Calibri" panose="020F0502020204030204" pitchFamily="34" charset="0"/>
            </a:endParaRPr>
          </a:p>
        </p:txBody>
      </p:sp>
      <p:sp>
        <p:nvSpPr>
          <p:cNvPr id="54" name="CuadroTexto 53">
            <a:extLst>
              <a:ext uri="{FF2B5EF4-FFF2-40B4-BE49-F238E27FC236}">
                <a16:creationId xmlns:a16="http://schemas.microsoft.com/office/drawing/2014/main" id="{C430AC9F-78ED-41D3-93DE-315298BD0643}"/>
              </a:ext>
            </a:extLst>
          </p:cNvPr>
          <p:cNvSpPr txBox="1"/>
          <p:nvPr/>
        </p:nvSpPr>
        <p:spPr>
          <a:xfrm>
            <a:off x="249791" y="4252323"/>
            <a:ext cx="4235953" cy="1384995"/>
          </a:xfrm>
          <a:prstGeom prst="rect">
            <a:avLst/>
          </a:prstGeom>
          <a:noFill/>
        </p:spPr>
        <p:txBody>
          <a:bodyPr wrap="square">
            <a:spAutoFit/>
          </a:bodyPr>
          <a:lstStyle/>
          <a:p>
            <a:pPr algn="just"/>
            <a:r>
              <a:rPr lang="es-ES" sz="1400" b="0" dirty="0">
                <a:solidFill>
                  <a:srgbClr val="000000"/>
                </a:solidFill>
                <a:effectLst/>
                <a:latin typeface="+mj-lt"/>
                <a:ea typeface="Calibri" panose="020F0502020204030204" pitchFamily="34" charset="0"/>
                <a:cs typeface="Calibri" panose="020F0502020204030204" pitchFamily="34" charset="0"/>
              </a:rPr>
              <a:t>Y ten muy presente que el tiempo del que dispones es muy reducido y tienes que conseguir no solo la atención de tu público, sino despertar el interés hacia tu proyecto o candidatura laboral. Ofrece un discurso informal, abierto a la improvisación, adaptado a tu audiencia... Y todo en algo más de dos minutos.</a:t>
            </a:r>
            <a:endParaRPr lang="es-PE" sz="1400" b="1" dirty="0">
              <a:solidFill>
                <a:srgbClr val="000000"/>
              </a:solidFill>
              <a:effectLst/>
              <a:latin typeface="+mj-lt"/>
              <a:ea typeface="Calibri" panose="020F0502020204030204" pitchFamily="34" charset="0"/>
              <a:cs typeface="Calibri" panose="020F0502020204030204" pitchFamily="34" charset="0"/>
            </a:endParaRPr>
          </a:p>
        </p:txBody>
      </p:sp>
      <p:sp>
        <p:nvSpPr>
          <p:cNvPr id="56" name="CuadroTexto 55">
            <a:extLst>
              <a:ext uri="{FF2B5EF4-FFF2-40B4-BE49-F238E27FC236}">
                <a16:creationId xmlns:a16="http://schemas.microsoft.com/office/drawing/2014/main" id="{E34168E9-09F2-444E-9B8F-D7BD5AC06B0D}"/>
              </a:ext>
            </a:extLst>
          </p:cNvPr>
          <p:cNvSpPr txBox="1"/>
          <p:nvPr/>
        </p:nvSpPr>
        <p:spPr>
          <a:xfrm>
            <a:off x="413025" y="2123923"/>
            <a:ext cx="4388633" cy="1384995"/>
          </a:xfrm>
          <a:prstGeom prst="rect">
            <a:avLst/>
          </a:prstGeom>
          <a:noFill/>
        </p:spPr>
        <p:txBody>
          <a:bodyPr wrap="square">
            <a:spAutoFit/>
          </a:bodyPr>
          <a:lstStyle/>
          <a:p>
            <a:pPr algn="just"/>
            <a:r>
              <a:rPr lang="es-ES" sz="1400" b="0" dirty="0">
                <a:solidFill>
                  <a:srgbClr val="000000"/>
                </a:solidFill>
                <a:effectLst/>
                <a:latin typeface="+mj-lt"/>
                <a:ea typeface="Calibri" panose="020F0502020204030204" pitchFamily="34" charset="0"/>
                <a:cs typeface="Calibri" panose="020F0502020204030204" pitchFamily="34" charset="0"/>
              </a:rPr>
              <a:t>A la hora de preparar un </a:t>
            </a:r>
            <a:r>
              <a:rPr lang="es-ES" sz="1400" b="0" dirty="0" err="1">
                <a:solidFill>
                  <a:srgbClr val="000000"/>
                </a:solidFill>
                <a:effectLst/>
                <a:latin typeface="+mj-lt"/>
                <a:ea typeface="Calibri" panose="020F0502020204030204" pitchFamily="34" charset="0"/>
                <a:cs typeface="Calibri" panose="020F0502020204030204" pitchFamily="34" charset="0"/>
              </a:rPr>
              <a:t>Elevator</a:t>
            </a:r>
            <a:r>
              <a:rPr lang="es-ES" sz="1400" b="0" dirty="0">
                <a:solidFill>
                  <a:srgbClr val="000000"/>
                </a:solidFill>
                <a:effectLst/>
                <a:latin typeface="+mj-lt"/>
                <a:ea typeface="Calibri" panose="020F0502020204030204" pitchFamily="34" charset="0"/>
                <a:cs typeface="Calibri" panose="020F0502020204030204" pitchFamily="34" charset="0"/>
              </a:rPr>
              <a:t> Pitch es aconsejable hacerlo lo más realista posible y ensayar con público. Una vez que hayas terminado, recoge impresiones de tu audiencia porque estas te harán mejorar y te ayudarán a conocer qué preguntas pueden plantearte o qué aspectos de tu presentación no quedan claros.</a:t>
            </a:r>
            <a:endParaRPr lang="es-PE" sz="1400" b="1" dirty="0">
              <a:solidFill>
                <a:srgbClr val="000000"/>
              </a:solidFill>
              <a:effectLst/>
              <a:latin typeface="+mj-lt"/>
              <a:ea typeface="Calibri" panose="020F0502020204030204" pitchFamily="34" charset="0"/>
              <a:cs typeface="Calibri" panose="020F0502020204030204" pitchFamily="34" charset="0"/>
            </a:endParaRPr>
          </a:p>
        </p:txBody>
      </p:sp>
      <p:cxnSp>
        <p:nvCxnSpPr>
          <p:cNvPr id="57" name="Conector: angular 56">
            <a:extLst>
              <a:ext uri="{FF2B5EF4-FFF2-40B4-BE49-F238E27FC236}">
                <a16:creationId xmlns:a16="http://schemas.microsoft.com/office/drawing/2014/main" id="{C49EBDCE-6B5A-4539-B5BB-5290EC1448A7}"/>
              </a:ext>
            </a:extLst>
          </p:cNvPr>
          <p:cNvCxnSpPr>
            <a:cxnSpLocks/>
            <a:stCxn id="34" idx="13"/>
            <a:endCxn id="39" idx="1"/>
          </p:cNvCxnSpPr>
          <p:nvPr/>
        </p:nvCxnSpPr>
        <p:spPr>
          <a:xfrm flipV="1">
            <a:off x="6755965" y="1889162"/>
            <a:ext cx="951859" cy="981073"/>
          </a:xfrm>
          <a:prstGeom prst="bentConnector3">
            <a:avLst>
              <a:gd name="adj1" fmla="val 3340"/>
            </a:avLst>
          </a:prstGeom>
          <a:ln>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Conector: angular 58">
            <a:extLst>
              <a:ext uri="{FF2B5EF4-FFF2-40B4-BE49-F238E27FC236}">
                <a16:creationId xmlns:a16="http://schemas.microsoft.com/office/drawing/2014/main" id="{5D2093CD-7CD7-4EF7-9D2D-79B80DC791DD}"/>
              </a:ext>
            </a:extLst>
          </p:cNvPr>
          <p:cNvCxnSpPr>
            <a:cxnSpLocks/>
            <a:stCxn id="37" idx="0"/>
            <a:endCxn id="40" idx="1"/>
          </p:cNvCxnSpPr>
          <p:nvPr/>
        </p:nvCxnSpPr>
        <p:spPr>
          <a:xfrm flipV="1">
            <a:off x="7348036" y="3764521"/>
            <a:ext cx="606524" cy="174277"/>
          </a:xfrm>
          <a:prstGeom prst="bentConnector3">
            <a:avLst>
              <a:gd name="adj1" fmla="val 50000"/>
            </a:avLst>
          </a:prstGeom>
          <a:ln>
            <a:solidFill>
              <a:srgbClr val="16A08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Conector: angular 61">
            <a:extLst>
              <a:ext uri="{FF2B5EF4-FFF2-40B4-BE49-F238E27FC236}">
                <a16:creationId xmlns:a16="http://schemas.microsoft.com/office/drawing/2014/main" id="{244BBD31-18B4-4EC0-B4DB-D39F490380B6}"/>
              </a:ext>
            </a:extLst>
          </p:cNvPr>
          <p:cNvCxnSpPr>
            <a:cxnSpLocks/>
            <a:stCxn id="36" idx="22"/>
            <a:endCxn id="41" idx="1"/>
          </p:cNvCxnSpPr>
          <p:nvPr/>
        </p:nvCxnSpPr>
        <p:spPr>
          <a:xfrm flipH="1">
            <a:off x="5052120" y="4962888"/>
            <a:ext cx="537498" cy="817311"/>
          </a:xfrm>
          <a:prstGeom prst="bentConnector5">
            <a:avLst>
              <a:gd name="adj1" fmla="val 6076"/>
              <a:gd name="adj2" fmla="val 66847"/>
              <a:gd name="adj3" fmla="val 142530"/>
            </a:avLst>
          </a:prstGeom>
          <a:ln>
            <a:solidFill>
              <a:srgbClr val="6E00E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Conector: angular 65">
            <a:extLst>
              <a:ext uri="{FF2B5EF4-FFF2-40B4-BE49-F238E27FC236}">
                <a16:creationId xmlns:a16="http://schemas.microsoft.com/office/drawing/2014/main" id="{3AF57B46-08F5-46DD-BCE0-DE4C9B745609}"/>
              </a:ext>
            </a:extLst>
          </p:cNvPr>
          <p:cNvCxnSpPr>
            <a:cxnSpLocks/>
            <a:stCxn id="33" idx="13"/>
            <a:endCxn id="42" idx="1"/>
          </p:cNvCxnSpPr>
          <p:nvPr/>
        </p:nvCxnSpPr>
        <p:spPr>
          <a:xfrm flipH="1">
            <a:off x="1763486" y="3909986"/>
            <a:ext cx="3228840" cy="173060"/>
          </a:xfrm>
          <a:prstGeom prst="bentConnector5">
            <a:avLst>
              <a:gd name="adj1" fmla="val 18003"/>
              <a:gd name="adj2" fmla="val -73490"/>
              <a:gd name="adj3" fmla="val 107080"/>
            </a:avLst>
          </a:prstGeom>
          <a:ln>
            <a:solidFill>
              <a:schemeClr val="accent4"/>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Conector: angular 73">
            <a:extLst>
              <a:ext uri="{FF2B5EF4-FFF2-40B4-BE49-F238E27FC236}">
                <a16:creationId xmlns:a16="http://schemas.microsoft.com/office/drawing/2014/main" id="{20A3C0DD-471A-4300-982B-62E6B207A3B8}"/>
              </a:ext>
            </a:extLst>
          </p:cNvPr>
          <p:cNvCxnSpPr>
            <a:cxnSpLocks/>
            <a:stCxn id="35" idx="13"/>
            <a:endCxn id="43" idx="1"/>
          </p:cNvCxnSpPr>
          <p:nvPr/>
        </p:nvCxnSpPr>
        <p:spPr>
          <a:xfrm flipH="1" flipV="1">
            <a:off x="2502991" y="1967541"/>
            <a:ext cx="3154340" cy="866983"/>
          </a:xfrm>
          <a:prstGeom prst="bentConnector5">
            <a:avLst>
              <a:gd name="adj1" fmla="val 2278"/>
              <a:gd name="adj2" fmla="val 128830"/>
              <a:gd name="adj3" fmla="val 107247"/>
            </a:avLst>
          </a:prstGeom>
          <a:ln>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705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1357D721-D0FD-4198-B368-43514F952EAC}"/>
              </a:ext>
            </a:extLst>
          </p:cNvPr>
          <p:cNvSpPr>
            <a:spLocks noGrp="1"/>
          </p:cNvSpPr>
          <p:nvPr>
            <p:ph type="body" sz="quarter" idx="26"/>
          </p:nvPr>
        </p:nvSpPr>
        <p:spPr/>
        <p:txBody>
          <a:bodyPr/>
          <a:lstStyle/>
          <a:p>
            <a:r>
              <a:rPr lang="es-PE" dirty="0"/>
              <a:t>Pensamiento Creativo para la innovación</a:t>
            </a:r>
            <a:endParaRPr lang="es-419" dirty="0"/>
          </a:p>
          <a:p>
            <a:endParaRPr lang="es-PE" dirty="0"/>
          </a:p>
        </p:txBody>
      </p:sp>
      <p:pic>
        <p:nvPicPr>
          <p:cNvPr id="9" name="Imagen 8">
            <a:extLst>
              <a:ext uri="{FF2B5EF4-FFF2-40B4-BE49-F238E27FC236}">
                <a16:creationId xmlns:a16="http://schemas.microsoft.com/office/drawing/2014/main" id="{095FE62E-C954-4B8B-B049-9B1018D2D58A}"/>
              </a:ext>
            </a:extLst>
          </p:cNvPr>
          <p:cNvPicPr>
            <a:picLocks noChangeAspect="1"/>
          </p:cNvPicPr>
          <p:nvPr/>
        </p:nvPicPr>
        <p:blipFill rotWithShape="1">
          <a:blip r:embed="rId2"/>
          <a:srcRect t="14614" b="14614"/>
          <a:stretch/>
        </p:blipFill>
        <p:spPr>
          <a:xfrm>
            <a:off x="1532708" y="845351"/>
            <a:ext cx="9126584" cy="5167298"/>
          </a:xfrm>
          <a:prstGeom prst="rect">
            <a:avLst/>
          </a:prstGeom>
        </p:spPr>
      </p:pic>
      <p:sp>
        <p:nvSpPr>
          <p:cNvPr id="11" name="CuadroTexto 10">
            <a:extLst>
              <a:ext uri="{FF2B5EF4-FFF2-40B4-BE49-F238E27FC236}">
                <a16:creationId xmlns:a16="http://schemas.microsoft.com/office/drawing/2014/main" id="{A9E10100-8954-4A02-B7B9-07425B0E2CFF}"/>
              </a:ext>
            </a:extLst>
          </p:cNvPr>
          <p:cNvSpPr txBox="1"/>
          <p:nvPr/>
        </p:nvSpPr>
        <p:spPr>
          <a:xfrm>
            <a:off x="1400992" y="6132396"/>
            <a:ext cx="6093822" cy="369332"/>
          </a:xfrm>
          <a:prstGeom prst="rect">
            <a:avLst/>
          </a:prstGeom>
          <a:noFill/>
        </p:spPr>
        <p:txBody>
          <a:bodyPr wrap="square">
            <a:spAutoFit/>
          </a:bodyPr>
          <a:lstStyle/>
          <a:p>
            <a:r>
              <a:rPr lang="pt-BR" dirty="0">
                <a:hlinkClick r:id="rId3"/>
              </a:rPr>
              <a:t>(41) </a:t>
            </a:r>
            <a:r>
              <a:rPr lang="pt-BR" dirty="0" err="1">
                <a:hlinkClick r:id="rId3"/>
              </a:rPr>
              <a:t>Elevator</a:t>
            </a:r>
            <a:r>
              <a:rPr lang="pt-BR" dirty="0">
                <a:hlinkClick r:id="rId3"/>
              </a:rPr>
              <a:t> </a:t>
            </a:r>
            <a:r>
              <a:rPr lang="pt-BR" dirty="0" err="1">
                <a:hlinkClick r:id="rId3"/>
              </a:rPr>
              <a:t>pitch</a:t>
            </a:r>
            <a:r>
              <a:rPr lang="pt-BR" dirty="0">
                <a:hlinkClick r:id="rId3"/>
              </a:rPr>
              <a:t>. </a:t>
            </a:r>
            <a:r>
              <a:rPr lang="pt-BR" dirty="0" err="1">
                <a:hlinkClick r:id="rId3"/>
              </a:rPr>
              <a:t>Tienes</a:t>
            </a:r>
            <a:r>
              <a:rPr lang="pt-BR" dirty="0">
                <a:hlinkClick r:id="rId3"/>
              </a:rPr>
              <a:t> 20 segundos - </a:t>
            </a:r>
            <a:r>
              <a:rPr lang="pt-BR" dirty="0" err="1">
                <a:hlinkClick r:id="rId3"/>
              </a:rPr>
              <a:t>eduCaixa</a:t>
            </a:r>
            <a:r>
              <a:rPr lang="pt-BR" dirty="0">
                <a:hlinkClick r:id="rId3"/>
              </a:rPr>
              <a:t> - YouTube</a:t>
            </a:r>
            <a:endParaRPr lang="es-PE" dirty="0"/>
          </a:p>
        </p:txBody>
      </p:sp>
    </p:spTree>
    <p:extLst>
      <p:ext uri="{BB962C8B-B14F-4D97-AF65-F5344CB8AC3E}">
        <p14:creationId xmlns:p14="http://schemas.microsoft.com/office/powerpoint/2010/main" val="203832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13B6314-5FD9-41B4-B7A2-6B27FA71C549}"/>
              </a:ext>
            </a:extLst>
          </p:cNvPr>
          <p:cNvSpPr>
            <a:spLocks noGrp="1"/>
          </p:cNvSpPr>
          <p:nvPr>
            <p:ph type="body" sz="quarter" idx="14"/>
          </p:nvPr>
        </p:nvSpPr>
        <p:spPr>
          <a:xfrm>
            <a:off x="453969" y="1187179"/>
            <a:ext cx="7605814" cy="477331"/>
          </a:xfrm>
        </p:spPr>
        <p:txBody>
          <a:bodyPr/>
          <a:lstStyle/>
          <a:p>
            <a:r>
              <a:rPr lang="es-PE" sz="1800" dirty="0">
                <a:effectLst/>
                <a:latin typeface="Calibri" panose="020F0502020204030204" pitchFamily="34" charset="0"/>
                <a:ea typeface="Calibri" panose="020F0502020204030204" pitchFamily="34" charset="0"/>
              </a:rPr>
              <a:t>ALGUNOS EJEMPLOS DE CÓMO ELABORAR UN ELEVATOR PITCH</a:t>
            </a:r>
            <a:endParaRPr lang="es-PE" dirty="0"/>
          </a:p>
        </p:txBody>
      </p:sp>
      <p:sp>
        <p:nvSpPr>
          <p:cNvPr id="3" name="Marcador de texto 2">
            <a:extLst>
              <a:ext uri="{FF2B5EF4-FFF2-40B4-BE49-F238E27FC236}">
                <a16:creationId xmlns:a16="http://schemas.microsoft.com/office/drawing/2014/main" id="{B7E5A761-DE93-4381-8D0E-DBFE5D907270}"/>
              </a:ext>
            </a:extLst>
          </p:cNvPr>
          <p:cNvSpPr>
            <a:spLocks noGrp="1"/>
          </p:cNvSpPr>
          <p:nvPr>
            <p:ph type="body" sz="quarter" idx="16"/>
          </p:nvPr>
        </p:nvSpPr>
        <p:spPr>
          <a:xfrm>
            <a:off x="438148" y="1782306"/>
            <a:ext cx="11057166" cy="4229592"/>
          </a:xfrm>
        </p:spPr>
        <p:txBody>
          <a:bodyPr/>
          <a:lstStyle/>
          <a:p>
            <a:pPr algn="just"/>
            <a:r>
              <a:rPr lang="es-E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 clave para tener éxito en nuestro </a:t>
            </a:r>
            <a:r>
              <a:rPr lang="es-ES" sz="1800" b="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Elevator</a:t>
            </a:r>
            <a:r>
              <a:rPr lang="es-E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pitch está en el modo en que usemos el lenguaje. Ten en cuenta que disponemos de poco tiempo y que las palabras son nuestro principal soporte en una situación de este tipo.</a:t>
            </a:r>
            <a:endParaRPr lang="es-PE" sz="1800" b="1" dirty="0">
              <a:solidFill>
                <a:srgbClr val="000000"/>
              </a:solidFill>
              <a:effectLst/>
              <a:latin typeface="Stag Book" panose="02000503060000020004" charset="0"/>
              <a:ea typeface="Calibri" panose="020F0502020204030204" pitchFamily="34" charset="0"/>
              <a:cs typeface="Calibri" panose="020F0502020204030204" pitchFamily="34" charset="0"/>
            </a:endParaRPr>
          </a:p>
          <a:p>
            <a:pPr algn="just"/>
            <a:r>
              <a:rPr lang="es-E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s-PE" sz="1800" b="1" dirty="0">
              <a:solidFill>
                <a:srgbClr val="000000"/>
              </a:solidFill>
              <a:effectLst/>
              <a:latin typeface="Stag Book" panose="02000503060000020004" charset="0"/>
              <a:ea typeface="Calibri" panose="020F0502020204030204" pitchFamily="34" charset="0"/>
              <a:cs typeface="Calibri" panose="020F0502020204030204" pitchFamily="34" charset="0"/>
            </a:endParaRPr>
          </a:p>
          <a:p>
            <a:pPr algn="just"/>
            <a:r>
              <a:rPr lang="es-E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Para que tengamos más claridad al respecto, veamos las principales diferencias que nos sugieren estas dos versiones de un mismo discurso:</a:t>
            </a:r>
            <a:endParaRPr lang="es-PE" sz="1800" b="1" dirty="0">
              <a:solidFill>
                <a:srgbClr val="000000"/>
              </a:solidFill>
              <a:effectLst/>
              <a:latin typeface="Stag Book" panose="02000503060000020004" charset="0"/>
              <a:ea typeface="Calibri" panose="020F0502020204030204" pitchFamily="34" charset="0"/>
              <a:cs typeface="Calibri" panose="020F0502020204030204" pitchFamily="34" charset="0"/>
            </a:endParaRPr>
          </a:p>
        </p:txBody>
      </p:sp>
      <p:sp>
        <p:nvSpPr>
          <p:cNvPr id="5" name="Marcador de texto 4">
            <a:extLst>
              <a:ext uri="{FF2B5EF4-FFF2-40B4-BE49-F238E27FC236}">
                <a16:creationId xmlns:a16="http://schemas.microsoft.com/office/drawing/2014/main" id="{8F821F69-31B6-4F14-B7A2-9FDFAAA1F610}"/>
              </a:ext>
            </a:extLst>
          </p:cNvPr>
          <p:cNvSpPr>
            <a:spLocks noGrp="1"/>
          </p:cNvSpPr>
          <p:nvPr>
            <p:ph type="body" sz="quarter" idx="26"/>
          </p:nvPr>
        </p:nvSpPr>
        <p:spPr/>
        <p:txBody>
          <a:bodyPr/>
          <a:lstStyle/>
          <a:p>
            <a:r>
              <a:rPr lang="es-MX" dirty="0"/>
              <a:t>Pensamiento Creativo para la Innovación</a:t>
            </a:r>
            <a:endParaRPr lang="es-PE" dirty="0"/>
          </a:p>
        </p:txBody>
      </p:sp>
      <p:sp>
        <p:nvSpPr>
          <p:cNvPr id="7" name="CuadroTexto 6">
            <a:extLst>
              <a:ext uri="{FF2B5EF4-FFF2-40B4-BE49-F238E27FC236}">
                <a16:creationId xmlns:a16="http://schemas.microsoft.com/office/drawing/2014/main" id="{50C187CA-BC30-427F-A079-B5A30F29F32F}"/>
              </a:ext>
            </a:extLst>
          </p:cNvPr>
          <p:cNvSpPr txBox="1"/>
          <p:nvPr/>
        </p:nvSpPr>
        <p:spPr>
          <a:xfrm>
            <a:off x="516525" y="3709849"/>
            <a:ext cx="11315705" cy="2031325"/>
          </a:xfrm>
          <a:prstGeom prst="rect">
            <a:avLst/>
          </a:prstGeom>
          <a:noFill/>
        </p:spPr>
        <p:txBody>
          <a:bodyPr wrap="square">
            <a:spAutoFit/>
          </a:bodyPr>
          <a:lstStyle/>
          <a:p>
            <a:pPr algn="just"/>
            <a:r>
              <a:rPr lang="es-ES" sz="1800" b="1" i="1" dirty="0">
                <a:solidFill>
                  <a:srgbClr val="6E00ED"/>
                </a:solidFill>
                <a:effectLst/>
                <a:latin typeface="Calibri" panose="020F0502020204030204" pitchFamily="34" charset="0"/>
                <a:ea typeface="Calibri" panose="020F0502020204030204" pitchFamily="34" charset="0"/>
                <a:cs typeface="Calibri" panose="020F0502020204030204" pitchFamily="34" charset="0"/>
              </a:rPr>
              <a:t>Ejemplo 1:</a:t>
            </a:r>
            <a:endParaRPr lang="es-PE" sz="2400" b="1" i="1" dirty="0">
              <a:solidFill>
                <a:srgbClr val="6E00ED"/>
              </a:solidFill>
              <a:effectLst/>
              <a:latin typeface="Stag Book" panose="02000503060000020004" charset="0"/>
              <a:ea typeface="Calibri" panose="020F0502020204030204" pitchFamily="34" charset="0"/>
              <a:cs typeface="Calibri" panose="020F0502020204030204" pitchFamily="34" charset="0"/>
            </a:endParaRPr>
          </a:p>
          <a:p>
            <a:pPr algn="just"/>
            <a:r>
              <a:rPr lang="es-ES" sz="1800" b="0" i="1" dirty="0">
                <a:solidFill>
                  <a:srgbClr val="6E00ED"/>
                </a:solidFill>
                <a:effectLst/>
                <a:latin typeface="Calibri" panose="020F0502020204030204" pitchFamily="34" charset="0"/>
                <a:ea typeface="Calibri" panose="020F0502020204030204" pitchFamily="34" charset="0"/>
                <a:cs typeface="Calibri" panose="020F0502020204030204" pitchFamily="34" charset="0"/>
              </a:rPr>
              <a:t> </a:t>
            </a:r>
            <a:endParaRPr lang="es-PE" sz="2400" b="1" i="1" dirty="0">
              <a:solidFill>
                <a:srgbClr val="6E00ED"/>
              </a:solidFill>
              <a:effectLst/>
              <a:latin typeface="Stag Book" panose="02000503060000020004" charset="0"/>
              <a:ea typeface="Calibri" panose="020F0502020204030204" pitchFamily="34" charset="0"/>
              <a:cs typeface="Calibri" panose="020F0502020204030204" pitchFamily="34" charset="0"/>
            </a:endParaRPr>
          </a:p>
          <a:p>
            <a:pPr algn="just"/>
            <a:r>
              <a:rPr lang="es-ES" sz="1800" b="0" i="1" dirty="0">
                <a:solidFill>
                  <a:srgbClr val="6E00ED"/>
                </a:solidFill>
                <a:effectLst/>
                <a:latin typeface="Calibri" panose="020F0502020204030204" pitchFamily="34" charset="0"/>
                <a:ea typeface="Calibri" panose="020F0502020204030204" pitchFamily="34" charset="0"/>
                <a:cs typeface="Calibri" panose="020F0502020204030204" pitchFamily="34" charset="0"/>
              </a:rPr>
              <a:t>«Hola, mi nombre es Carlos Suárez y me dedico a la consultoría especializada en el desarrollo de nuevos modelos de negocio dentro de la industria farmacéutica. Intentamos aplicar un modelo de asesoría y acompañamiento basado en planes, estrategias y soluciones corporativas de alto nivel y envergadura. De ser posible, me gustaría contar con usted para explicarle minuciosamente cuáles son los puntos esenciales de nuestra propuesta de valor y el marco general de la misma. No sé, quizá le interese».</a:t>
            </a:r>
            <a:endParaRPr lang="es-PE" sz="2400" b="1" i="1" dirty="0">
              <a:solidFill>
                <a:srgbClr val="6E00ED"/>
              </a:solidFill>
              <a:effectLst/>
              <a:latin typeface="Stag Book" panose="0200050306000002000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0305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13B6314-5FD9-41B4-B7A2-6B27FA71C549}"/>
              </a:ext>
            </a:extLst>
          </p:cNvPr>
          <p:cNvSpPr>
            <a:spLocks noGrp="1"/>
          </p:cNvSpPr>
          <p:nvPr>
            <p:ph type="body" sz="quarter" idx="14"/>
          </p:nvPr>
        </p:nvSpPr>
        <p:spPr>
          <a:xfrm>
            <a:off x="453969" y="1187179"/>
            <a:ext cx="7605814" cy="477331"/>
          </a:xfrm>
        </p:spPr>
        <p:txBody>
          <a:bodyPr/>
          <a:lstStyle/>
          <a:p>
            <a:r>
              <a:rPr lang="es-PE" sz="1800" dirty="0">
                <a:effectLst/>
                <a:latin typeface="Calibri" panose="020F0502020204030204" pitchFamily="34" charset="0"/>
                <a:ea typeface="Calibri" panose="020F0502020204030204" pitchFamily="34" charset="0"/>
              </a:rPr>
              <a:t>ALGUNOS EJEMPLOS DE CÓMO ELABORAR UN ELEVATOR PITCH</a:t>
            </a:r>
            <a:endParaRPr lang="es-PE" dirty="0"/>
          </a:p>
        </p:txBody>
      </p:sp>
      <p:sp>
        <p:nvSpPr>
          <p:cNvPr id="5" name="Marcador de texto 4">
            <a:extLst>
              <a:ext uri="{FF2B5EF4-FFF2-40B4-BE49-F238E27FC236}">
                <a16:creationId xmlns:a16="http://schemas.microsoft.com/office/drawing/2014/main" id="{8F821F69-31B6-4F14-B7A2-9FDFAAA1F610}"/>
              </a:ext>
            </a:extLst>
          </p:cNvPr>
          <p:cNvSpPr>
            <a:spLocks noGrp="1"/>
          </p:cNvSpPr>
          <p:nvPr>
            <p:ph type="body" sz="quarter" idx="26"/>
          </p:nvPr>
        </p:nvSpPr>
        <p:spPr/>
        <p:txBody>
          <a:bodyPr/>
          <a:lstStyle/>
          <a:p>
            <a:r>
              <a:rPr lang="es-MX" dirty="0"/>
              <a:t>Pensamiento Creativo para la Innovación</a:t>
            </a:r>
            <a:endParaRPr lang="es-PE" dirty="0"/>
          </a:p>
        </p:txBody>
      </p:sp>
      <p:sp>
        <p:nvSpPr>
          <p:cNvPr id="7" name="CuadroTexto 6">
            <a:extLst>
              <a:ext uri="{FF2B5EF4-FFF2-40B4-BE49-F238E27FC236}">
                <a16:creationId xmlns:a16="http://schemas.microsoft.com/office/drawing/2014/main" id="{50C187CA-BC30-427F-A079-B5A30F29F32F}"/>
              </a:ext>
            </a:extLst>
          </p:cNvPr>
          <p:cNvSpPr txBox="1"/>
          <p:nvPr/>
        </p:nvSpPr>
        <p:spPr>
          <a:xfrm>
            <a:off x="516525" y="2691273"/>
            <a:ext cx="11315705" cy="1477328"/>
          </a:xfrm>
          <a:prstGeom prst="rect">
            <a:avLst/>
          </a:prstGeom>
          <a:noFill/>
        </p:spPr>
        <p:txBody>
          <a:bodyPr wrap="square">
            <a:spAutoFit/>
          </a:bodyPr>
          <a:lstStyle/>
          <a:p>
            <a:pPr algn="just"/>
            <a:r>
              <a:rPr lang="es-MX" sz="1800" b="1" i="1" dirty="0">
                <a:solidFill>
                  <a:srgbClr val="6E00ED"/>
                </a:solidFill>
                <a:effectLst/>
                <a:latin typeface="Calibri" panose="020F0502020204030204" pitchFamily="34" charset="0"/>
                <a:ea typeface="Calibri" panose="020F0502020204030204" pitchFamily="34" charset="0"/>
                <a:cs typeface="Calibri" panose="020F0502020204030204" pitchFamily="34" charset="0"/>
              </a:rPr>
              <a:t>Ejemplo 2:</a:t>
            </a:r>
          </a:p>
          <a:p>
            <a:pPr algn="just"/>
            <a:endParaRPr lang="es-MX" sz="1800" i="1" dirty="0">
              <a:solidFill>
                <a:srgbClr val="6E00ED"/>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s-MX" sz="1800" i="1" dirty="0">
                <a:solidFill>
                  <a:srgbClr val="6E00ED"/>
                </a:solidFill>
                <a:effectLst/>
                <a:latin typeface="Calibri" panose="020F0502020204030204" pitchFamily="34" charset="0"/>
                <a:ea typeface="Calibri" panose="020F0502020204030204" pitchFamily="34" charset="0"/>
                <a:cs typeface="Calibri" panose="020F0502020204030204" pitchFamily="34" charset="0"/>
              </a:rPr>
              <a:t>«Soy Carlos Suárez y me dedico a la consultoría de empresas en la industria farmacéutica. Ofrecemos un modelo único y diferente para la implementación de estrategias y resultados competitivos. Me gustaría que se sumara a nuestro proyecto. Seguro que no se arrepentirá».</a:t>
            </a:r>
          </a:p>
        </p:txBody>
      </p:sp>
    </p:spTree>
    <p:extLst>
      <p:ext uri="{BB962C8B-B14F-4D97-AF65-F5344CB8AC3E}">
        <p14:creationId xmlns:p14="http://schemas.microsoft.com/office/powerpoint/2010/main" val="1005773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2A98E63-B55C-4B5F-B93A-A1A81E510C84}"/>
              </a:ext>
            </a:extLst>
          </p:cNvPr>
          <p:cNvSpPr>
            <a:spLocks noGrp="1"/>
          </p:cNvSpPr>
          <p:nvPr>
            <p:ph type="body" sz="quarter" idx="14"/>
          </p:nvPr>
        </p:nvSpPr>
        <p:spPr>
          <a:xfrm>
            <a:off x="453969" y="1187179"/>
            <a:ext cx="7344557" cy="477331"/>
          </a:xfrm>
        </p:spPr>
        <p:txBody>
          <a:bodyPr>
            <a:normAutofit/>
          </a:bodyPr>
          <a:lstStyle/>
          <a:p>
            <a:r>
              <a:rPr lang="es-MX" dirty="0"/>
              <a:t>¿Cuánto debe durar un </a:t>
            </a:r>
            <a:r>
              <a:rPr lang="es-MX" dirty="0" err="1"/>
              <a:t>elevator</a:t>
            </a:r>
            <a:r>
              <a:rPr lang="es-MX" dirty="0"/>
              <a:t> pitch?</a:t>
            </a:r>
            <a:endParaRPr lang="es-PE" dirty="0"/>
          </a:p>
        </p:txBody>
      </p:sp>
      <p:sp>
        <p:nvSpPr>
          <p:cNvPr id="3" name="Marcador de texto 2">
            <a:extLst>
              <a:ext uri="{FF2B5EF4-FFF2-40B4-BE49-F238E27FC236}">
                <a16:creationId xmlns:a16="http://schemas.microsoft.com/office/drawing/2014/main" id="{88F06B59-8DA2-4DD2-87F2-8C2D1575CA15}"/>
              </a:ext>
            </a:extLst>
          </p:cNvPr>
          <p:cNvSpPr>
            <a:spLocks noGrp="1"/>
          </p:cNvSpPr>
          <p:nvPr>
            <p:ph type="body" sz="quarter" idx="16"/>
          </p:nvPr>
        </p:nvSpPr>
        <p:spPr/>
        <p:txBody>
          <a:bodyPr/>
          <a:lstStyle/>
          <a:p>
            <a:pPr algn="just"/>
            <a:r>
              <a:rPr lang="es-MX" dirty="0"/>
              <a:t>Como hemos podido ver en las muestras de </a:t>
            </a:r>
            <a:r>
              <a:rPr lang="es-MX" dirty="0" err="1"/>
              <a:t>elevator</a:t>
            </a:r>
            <a:r>
              <a:rPr lang="es-MX" dirty="0"/>
              <a:t> pitch de los ejemplos, la diferencia entre un discurso y el otro no sólo está en la extensión del texto, sino también en las palabras empleadas.</a:t>
            </a:r>
          </a:p>
          <a:p>
            <a:pPr algn="just"/>
            <a:endParaRPr lang="es-MX" dirty="0"/>
          </a:p>
          <a:p>
            <a:pPr algn="just"/>
            <a:r>
              <a:rPr lang="es-MX" dirty="0"/>
              <a:t>Mientras el segundo es más corto, breve y va al grano, el primero se detiene en exceso en cosas que podrían decirse en menos tiempo y, encima, usa un lenguaje demasiado elaborado que, casi con seguridad, acabará por diluir el interés del interlocutor. Aparte, no es convincente y duda en su exposición.</a:t>
            </a:r>
          </a:p>
        </p:txBody>
      </p:sp>
      <p:sp>
        <p:nvSpPr>
          <p:cNvPr id="5" name="Marcador de texto 4">
            <a:extLst>
              <a:ext uri="{FF2B5EF4-FFF2-40B4-BE49-F238E27FC236}">
                <a16:creationId xmlns:a16="http://schemas.microsoft.com/office/drawing/2014/main" id="{48164391-1105-42A8-8EB8-3584FD3895D2}"/>
              </a:ext>
            </a:extLst>
          </p:cNvPr>
          <p:cNvSpPr>
            <a:spLocks noGrp="1"/>
          </p:cNvSpPr>
          <p:nvPr>
            <p:ph type="body" sz="quarter" idx="26"/>
          </p:nvPr>
        </p:nvSpPr>
        <p:spPr/>
        <p:txBody>
          <a:bodyPr/>
          <a:lstStyle/>
          <a:p>
            <a:r>
              <a:rPr lang="es-MX" dirty="0"/>
              <a:t>Pensamiento Creativo para la Innovación</a:t>
            </a:r>
            <a:endParaRPr lang="es-PE" dirty="0"/>
          </a:p>
          <a:p>
            <a:endParaRPr lang="es-PE" dirty="0"/>
          </a:p>
        </p:txBody>
      </p:sp>
      <p:sp>
        <p:nvSpPr>
          <p:cNvPr id="9" name="CuadroTexto 8">
            <a:extLst>
              <a:ext uri="{FF2B5EF4-FFF2-40B4-BE49-F238E27FC236}">
                <a16:creationId xmlns:a16="http://schemas.microsoft.com/office/drawing/2014/main" id="{4AAD0D73-665F-4347-B8CC-BFC8E627A550}"/>
              </a:ext>
            </a:extLst>
          </p:cNvPr>
          <p:cNvSpPr txBox="1"/>
          <p:nvPr/>
        </p:nvSpPr>
        <p:spPr>
          <a:xfrm>
            <a:off x="6557554" y="2416628"/>
            <a:ext cx="5196298" cy="2746457"/>
          </a:xfrm>
          <a:prstGeom prst="rect">
            <a:avLst/>
          </a:prstGeom>
          <a:noFill/>
        </p:spPr>
        <p:txBody>
          <a:bodyPr wrap="square">
            <a:spAutoFit/>
          </a:bodyPr>
          <a:lstStyle/>
          <a:p>
            <a:pPr algn="just">
              <a:lnSpc>
                <a:spcPct val="107000"/>
              </a:lnSpc>
              <a:spcAft>
                <a:spcPts val="800"/>
              </a:spcAft>
            </a:pPr>
            <a:r>
              <a:rPr lang="es-PE" sz="1800" b="1" dirty="0">
                <a:solidFill>
                  <a:srgbClr val="6E00ED"/>
                </a:solidFill>
                <a:effectLst/>
                <a:latin typeface="Calibri" panose="020F0502020204030204" pitchFamily="34" charset="0"/>
                <a:ea typeface="Calibri" panose="020F0502020204030204" pitchFamily="34" charset="0"/>
                <a:cs typeface="Calibri" panose="020F0502020204030204" pitchFamily="34" charset="0"/>
              </a:rPr>
              <a:t>Hola, mi nombre es _________________ (cargo y nombre empresa) Ayudo a _________________________ (público objetivo) Para ello __________________ (experiencia y Formación) Realizo _________________________ (herramientas, soluciones) A través de _________________________ (producto, servicios) Puedes ponerte en contacto conmigo en ___________ (</a:t>
            </a:r>
            <a:r>
              <a:rPr lang="es-PE" sz="1800" b="1" dirty="0" err="1">
                <a:solidFill>
                  <a:srgbClr val="6E00ED"/>
                </a:solidFill>
                <a:effectLst/>
                <a:latin typeface="Calibri" panose="020F0502020204030204" pitchFamily="34" charset="0"/>
                <a:ea typeface="Calibri" panose="020F0502020204030204" pitchFamily="34" charset="0"/>
                <a:cs typeface="Calibri" panose="020F0502020204030204" pitchFamily="34" charset="0"/>
              </a:rPr>
              <a:t>N°</a:t>
            </a:r>
            <a:r>
              <a:rPr lang="es-PE" sz="1800" b="1" dirty="0">
                <a:solidFill>
                  <a:srgbClr val="6E00ED"/>
                </a:solidFill>
                <a:effectLst/>
                <a:latin typeface="Calibri" panose="020F0502020204030204" pitchFamily="34" charset="0"/>
                <a:ea typeface="Calibri" panose="020F0502020204030204" pitchFamily="34" charset="0"/>
                <a:cs typeface="Calibri" panose="020F0502020204030204" pitchFamily="34" charset="0"/>
              </a:rPr>
              <a:t> </a:t>
            </a:r>
            <a:r>
              <a:rPr lang="es-PE" sz="1800" b="1" dirty="0" err="1">
                <a:solidFill>
                  <a:srgbClr val="6E00ED"/>
                </a:solidFill>
                <a:effectLst/>
                <a:latin typeface="Calibri" panose="020F0502020204030204" pitchFamily="34" charset="0"/>
                <a:ea typeface="Calibri" panose="020F0502020204030204" pitchFamily="34" charset="0"/>
                <a:cs typeface="Calibri" panose="020F0502020204030204" pitchFamily="34" charset="0"/>
              </a:rPr>
              <a:t>tel</a:t>
            </a:r>
            <a:r>
              <a:rPr lang="es-PE" sz="1800" b="1" dirty="0">
                <a:solidFill>
                  <a:srgbClr val="6E00ED"/>
                </a:solidFill>
                <a:effectLst/>
                <a:latin typeface="Calibri" panose="020F0502020204030204" pitchFamily="34" charset="0"/>
                <a:ea typeface="Calibri" panose="020F0502020204030204" pitchFamily="34" charset="0"/>
                <a:cs typeface="Calibri" panose="020F0502020204030204" pitchFamily="34" charset="0"/>
              </a:rPr>
              <a:t>, web) </a:t>
            </a:r>
            <a:endParaRPr lang="es-PE" sz="1800" b="1" dirty="0">
              <a:solidFill>
                <a:srgbClr val="6E00ED"/>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7278101"/>
      </p:ext>
    </p:extLst>
  </p:cSld>
  <p:clrMapOvr>
    <a:masterClrMapping/>
  </p:clrMapOvr>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4E4FDBCC2C2A9E4991D3E6D92080BF1D" ma:contentTypeVersion="13" ma:contentTypeDescription="Crear nuevo documento." ma:contentTypeScope="" ma:versionID="5277ad7b935b791a40cde8710d3e961a">
  <xsd:schema xmlns:xsd="http://www.w3.org/2001/XMLSchema" xmlns:xs="http://www.w3.org/2001/XMLSchema" xmlns:p="http://schemas.microsoft.com/office/2006/metadata/properties" xmlns:ns2="2160a2c5-c60e-4388-9d8c-8cfce6077867" xmlns:ns3="35ebf031-a504-45cd-aa0d-0f096058efc2" targetNamespace="http://schemas.microsoft.com/office/2006/metadata/properties" ma:root="true" ma:fieldsID="d2da8f289e1e197f6627d43c1415a75e" ns2:_="" ns3:_="">
    <xsd:import namespace="2160a2c5-c60e-4388-9d8c-8cfce6077867"/>
    <xsd:import namespace="35ebf031-a504-45cd-aa0d-0f096058ef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0a2c5-c60e-4388-9d8c-8cfce6077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ebf031-a504-45cd-aa0d-0f096058efc2"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customXml/itemProps2.xml><?xml version="1.0" encoding="utf-8"?>
<ds:datastoreItem xmlns:ds="http://schemas.openxmlformats.org/officeDocument/2006/customXml" ds:itemID="{9C3AF350-0AF4-41D5-8E1C-AD4B41B8428B}">
  <ds:schemaRefs>
    <ds:schemaRef ds:uri="http://schemas.microsoft.com/sharepoint/v3/contenttype/forms"/>
  </ds:schemaRefs>
</ds:datastoreItem>
</file>

<file path=customXml/itemProps3.xml><?xml version="1.0" encoding="utf-8"?>
<ds:datastoreItem xmlns:ds="http://schemas.openxmlformats.org/officeDocument/2006/customXml" ds:itemID="{C78B35DE-7E1F-4994-AFF9-21EE35FEB8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60a2c5-c60e-4388-9d8c-8cfce6077867"/>
    <ds:schemaRef ds:uri="35ebf031-a504-45cd-aa0d-0f096058ef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7353</TotalTime>
  <Words>991</Words>
  <Application>Microsoft Office PowerPoint</Application>
  <PresentationFormat>Widescreen</PresentationFormat>
  <Paragraphs>76</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Jesus Orrego</cp:lastModifiedBy>
  <cp:revision>267</cp:revision>
  <dcterms:created xsi:type="dcterms:W3CDTF">2019-08-23T20:21:46Z</dcterms:created>
  <dcterms:modified xsi:type="dcterms:W3CDTF">2021-08-24T14:30:36Z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0x0101004E4FDBCC2C2A9E4991D3E6D92080BF1D</vt:lpwstr>
  </property>
</Properties>
</file>